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8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Lst>
  <p:sldSz cy="5143500" cx="9144000"/>
  <p:notesSz cx="6858000" cy="9144000"/>
  <p:embeddedFontLst>
    <p:embeddedFont>
      <p:font typeface="Assistant"/>
      <p:regular r:id="rId21"/>
      <p:bold r:id="rId22"/>
    </p:embeddedFont>
    <p:embeddedFont>
      <p:font typeface="Roboto Condensed"/>
      <p:regular r:id="rId23"/>
      <p:bold r:id="rId24"/>
      <p:italic r:id="rId25"/>
      <p:boldItalic r:id="rId26"/>
    </p:embeddedFont>
    <p:embeddedFont>
      <p:font typeface="Poppins Light"/>
      <p:regular r:id="rId27"/>
      <p:bold r:id="rId28"/>
      <p:italic r:id="rId29"/>
      <p:boldItalic r:id="rId30"/>
    </p:embeddedFont>
    <p:embeddedFont>
      <p:font typeface="Allerta Stencil"/>
      <p:regular r:id="rId3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font" Target="fonts/Assistant-bold.fntdata"/><Relationship Id="rId21" Type="http://schemas.openxmlformats.org/officeDocument/2006/relationships/font" Target="fonts/Assistant-regular.fntdata"/><Relationship Id="rId24" Type="http://schemas.openxmlformats.org/officeDocument/2006/relationships/font" Target="fonts/RobotoCondensed-bold.fntdata"/><Relationship Id="rId23" Type="http://schemas.openxmlformats.org/officeDocument/2006/relationships/font" Target="fonts/RobotoCondensed-regular.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Condensed-boldItalic.fntdata"/><Relationship Id="rId25" Type="http://schemas.openxmlformats.org/officeDocument/2006/relationships/font" Target="fonts/RobotoCondensed-italic.fntdata"/><Relationship Id="rId28" Type="http://schemas.openxmlformats.org/officeDocument/2006/relationships/font" Target="fonts/PoppinsLight-bold.fntdata"/><Relationship Id="rId27" Type="http://schemas.openxmlformats.org/officeDocument/2006/relationships/font" Target="fonts/PoppinsLight-regular.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PoppinsLight-italic.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AllertaStencil-regular.fntdata"/><Relationship Id="rId30" Type="http://schemas.openxmlformats.org/officeDocument/2006/relationships/font" Target="fonts/PoppinsLight-boldItalic.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7" name="Shape 1187"/>
        <p:cNvGrpSpPr/>
        <p:nvPr/>
      </p:nvGrpSpPr>
      <p:grpSpPr>
        <a:xfrm>
          <a:off x="0" y="0"/>
          <a:ext cx="0" cy="0"/>
          <a:chOff x="0" y="0"/>
          <a:chExt cx="0" cy="0"/>
        </a:xfrm>
      </p:grpSpPr>
      <p:sp>
        <p:nvSpPr>
          <p:cNvPr id="1188" name="Google Shape;1188;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189" name="Google Shape;118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2" name="Shape 1272"/>
        <p:cNvGrpSpPr/>
        <p:nvPr/>
      </p:nvGrpSpPr>
      <p:grpSpPr>
        <a:xfrm>
          <a:off x="0" y="0"/>
          <a:ext cx="0" cy="0"/>
          <a:chOff x="0" y="0"/>
          <a:chExt cx="0" cy="0"/>
        </a:xfrm>
      </p:grpSpPr>
      <p:sp>
        <p:nvSpPr>
          <p:cNvPr id="1273" name="Google Shape;1273;g319817ed32c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4" name="Google Shape;1274;g319817ed32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9" name="Shape 1279"/>
        <p:cNvGrpSpPr/>
        <p:nvPr/>
      </p:nvGrpSpPr>
      <p:grpSpPr>
        <a:xfrm>
          <a:off x="0" y="0"/>
          <a:ext cx="0" cy="0"/>
          <a:chOff x="0" y="0"/>
          <a:chExt cx="0" cy="0"/>
        </a:xfrm>
      </p:grpSpPr>
      <p:sp>
        <p:nvSpPr>
          <p:cNvPr id="1280" name="Google Shape;1280;g318df05cca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1" name="Google Shape;1281;g318df05cca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7" name="Shape 1287"/>
        <p:cNvGrpSpPr/>
        <p:nvPr/>
      </p:nvGrpSpPr>
      <p:grpSpPr>
        <a:xfrm>
          <a:off x="0" y="0"/>
          <a:ext cx="0" cy="0"/>
          <a:chOff x="0" y="0"/>
          <a:chExt cx="0" cy="0"/>
        </a:xfrm>
      </p:grpSpPr>
      <p:sp>
        <p:nvSpPr>
          <p:cNvPr id="1288" name="Google Shape;1288;g318914e8f5f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9" name="Google Shape;1289;g318914e8f5f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5" name="Shape 1295"/>
        <p:cNvGrpSpPr/>
        <p:nvPr/>
      </p:nvGrpSpPr>
      <p:grpSpPr>
        <a:xfrm>
          <a:off x="0" y="0"/>
          <a:ext cx="0" cy="0"/>
          <a:chOff x="0" y="0"/>
          <a:chExt cx="0" cy="0"/>
        </a:xfrm>
      </p:grpSpPr>
      <p:sp>
        <p:nvSpPr>
          <p:cNvPr id="1296" name="Google Shape;1296;g318914e8f5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7" name="Google Shape;1297;g318914e8f5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2" name="Shape 1302"/>
        <p:cNvGrpSpPr/>
        <p:nvPr/>
      </p:nvGrpSpPr>
      <p:grpSpPr>
        <a:xfrm>
          <a:off x="0" y="0"/>
          <a:ext cx="0" cy="0"/>
          <a:chOff x="0" y="0"/>
          <a:chExt cx="0" cy="0"/>
        </a:xfrm>
      </p:grpSpPr>
      <p:sp>
        <p:nvSpPr>
          <p:cNvPr id="1303" name="Google Shape;1303;g318914e8f5f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4" name="Google Shape;1304;g318914e8f5f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9" name="Shape 1309"/>
        <p:cNvGrpSpPr/>
        <p:nvPr/>
      </p:nvGrpSpPr>
      <p:grpSpPr>
        <a:xfrm>
          <a:off x="0" y="0"/>
          <a:ext cx="0" cy="0"/>
          <a:chOff x="0" y="0"/>
          <a:chExt cx="0" cy="0"/>
        </a:xfrm>
      </p:grpSpPr>
      <p:sp>
        <p:nvSpPr>
          <p:cNvPr id="1310" name="Google Shape;1310;g316382edfc9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1" name="Google Shape;1311;g316382edfc9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6" name="Shape 1316"/>
        <p:cNvGrpSpPr/>
        <p:nvPr/>
      </p:nvGrpSpPr>
      <p:grpSpPr>
        <a:xfrm>
          <a:off x="0" y="0"/>
          <a:ext cx="0" cy="0"/>
          <a:chOff x="0" y="0"/>
          <a:chExt cx="0" cy="0"/>
        </a:xfrm>
      </p:grpSpPr>
      <p:sp>
        <p:nvSpPr>
          <p:cNvPr id="1317" name="Google Shape;1317;g319817ed32c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8" name="Google Shape;1318;g319817ed32c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6" name="Shape 1196"/>
        <p:cNvGrpSpPr/>
        <p:nvPr/>
      </p:nvGrpSpPr>
      <p:grpSpPr>
        <a:xfrm>
          <a:off x="0" y="0"/>
          <a:ext cx="0" cy="0"/>
          <a:chOff x="0" y="0"/>
          <a:chExt cx="0" cy="0"/>
        </a:xfrm>
      </p:grpSpPr>
      <p:sp>
        <p:nvSpPr>
          <p:cNvPr id="1197" name="Google Shape;1197;g125e9861825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8" name="Google Shape;1198;g125e9861825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4" name="Shape 1214"/>
        <p:cNvGrpSpPr/>
        <p:nvPr/>
      </p:nvGrpSpPr>
      <p:grpSpPr>
        <a:xfrm>
          <a:off x="0" y="0"/>
          <a:ext cx="0" cy="0"/>
          <a:chOff x="0" y="0"/>
          <a:chExt cx="0" cy="0"/>
        </a:xfrm>
      </p:grpSpPr>
      <p:sp>
        <p:nvSpPr>
          <p:cNvPr id="1215" name="Google Shape;1215;g125e9861825_1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6" name="Google Shape;1216;g125e9861825_1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2" name="Shape 1222"/>
        <p:cNvGrpSpPr/>
        <p:nvPr/>
      </p:nvGrpSpPr>
      <p:grpSpPr>
        <a:xfrm>
          <a:off x="0" y="0"/>
          <a:ext cx="0" cy="0"/>
          <a:chOff x="0" y="0"/>
          <a:chExt cx="0" cy="0"/>
        </a:xfrm>
      </p:grpSpPr>
      <p:sp>
        <p:nvSpPr>
          <p:cNvPr id="1223" name="Google Shape;1223;g316382edfc9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4" name="Google Shape;1224;g316382edfc9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2" name="Shape 1232"/>
        <p:cNvGrpSpPr/>
        <p:nvPr/>
      </p:nvGrpSpPr>
      <p:grpSpPr>
        <a:xfrm>
          <a:off x="0" y="0"/>
          <a:ext cx="0" cy="0"/>
          <a:chOff x="0" y="0"/>
          <a:chExt cx="0" cy="0"/>
        </a:xfrm>
      </p:grpSpPr>
      <p:sp>
        <p:nvSpPr>
          <p:cNvPr id="1233" name="Google Shape;1233;g318df05cca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4" name="Google Shape;1234;g318df05cca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9" name="Shape 1239"/>
        <p:cNvGrpSpPr/>
        <p:nvPr/>
      </p:nvGrpSpPr>
      <p:grpSpPr>
        <a:xfrm>
          <a:off x="0" y="0"/>
          <a:ext cx="0" cy="0"/>
          <a:chOff x="0" y="0"/>
          <a:chExt cx="0" cy="0"/>
        </a:xfrm>
      </p:grpSpPr>
      <p:sp>
        <p:nvSpPr>
          <p:cNvPr id="1240" name="Google Shape;1240;g318df05cca4_0_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1" name="Google Shape;1241;g318df05cca4_0_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6" name="Shape 1246"/>
        <p:cNvGrpSpPr/>
        <p:nvPr/>
      </p:nvGrpSpPr>
      <p:grpSpPr>
        <a:xfrm>
          <a:off x="0" y="0"/>
          <a:ext cx="0" cy="0"/>
          <a:chOff x="0" y="0"/>
          <a:chExt cx="0" cy="0"/>
        </a:xfrm>
      </p:grpSpPr>
      <p:sp>
        <p:nvSpPr>
          <p:cNvPr id="1247" name="Google Shape;1247;g318df05cca4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8" name="Google Shape;1248;g318df05cca4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3" name="Shape 1253"/>
        <p:cNvGrpSpPr/>
        <p:nvPr/>
      </p:nvGrpSpPr>
      <p:grpSpPr>
        <a:xfrm>
          <a:off x="0" y="0"/>
          <a:ext cx="0" cy="0"/>
          <a:chOff x="0" y="0"/>
          <a:chExt cx="0" cy="0"/>
        </a:xfrm>
      </p:grpSpPr>
      <p:sp>
        <p:nvSpPr>
          <p:cNvPr id="1254" name="Google Shape;1254;g318898281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5" name="Google Shape;1255;g318898281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5" name="Shape 1265"/>
        <p:cNvGrpSpPr/>
        <p:nvPr/>
      </p:nvGrpSpPr>
      <p:grpSpPr>
        <a:xfrm>
          <a:off x="0" y="0"/>
          <a:ext cx="0" cy="0"/>
          <a:chOff x="0" y="0"/>
          <a:chExt cx="0" cy="0"/>
        </a:xfrm>
      </p:grpSpPr>
      <p:sp>
        <p:nvSpPr>
          <p:cNvPr id="1266" name="Google Shape;1266;g319817ed32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7" name="Google Shape;1267;g319817ed32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 Id="rId3" Type="http://schemas.openxmlformats.org/officeDocument/2006/relationships/hyperlink" Target="http://bit.ly/2Tynxth" TargetMode="External"/><Relationship Id="rId4" Type="http://schemas.openxmlformats.org/officeDocument/2006/relationships/hyperlink" Target="http://bit.ly/2TyoMsr" TargetMode="External"/><Relationship Id="rId5" Type="http://schemas.openxmlformats.org/officeDocument/2006/relationships/hyperlink" Target="http://bit.ly/2TtBDfr" TargetMode="Externa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b="8573" l="1020" r="922" t="8673"/>
          <a:stretch/>
        </p:blipFill>
        <p:spPr>
          <a:xfrm>
            <a:off x="0" y="0"/>
            <a:ext cx="9135475" cy="5138025"/>
          </a:xfrm>
          <a:prstGeom prst="rect">
            <a:avLst/>
          </a:prstGeom>
          <a:noFill/>
          <a:ln>
            <a:noFill/>
          </a:ln>
        </p:spPr>
      </p:pic>
      <p:sp>
        <p:nvSpPr>
          <p:cNvPr id="11" name="Google Shape;11;p2"/>
          <p:cNvSpPr txBox="1"/>
          <p:nvPr>
            <p:ph type="ctrTitle"/>
          </p:nvPr>
        </p:nvSpPr>
        <p:spPr>
          <a:xfrm>
            <a:off x="720000" y="1599625"/>
            <a:ext cx="7704000" cy="1416300"/>
          </a:xfrm>
          <a:prstGeom prst="rect">
            <a:avLst/>
          </a:prstGeom>
        </p:spPr>
        <p:txBody>
          <a:bodyPr anchorCtr="0" anchor="ctr"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2" name="Google Shape;12;p2"/>
          <p:cNvSpPr txBox="1"/>
          <p:nvPr>
            <p:ph idx="1" type="subTitle"/>
          </p:nvPr>
        </p:nvSpPr>
        <p:spPr>
          <a:xfrm>
            <a:off x="1756050" y="3147588"/>
            <a:ext cx="5631900" cy="4782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grpSp>
        <p:nvGrpSpPr>
          <p:cNvPr id="13" name="Google Shape;13;p2"/>
          <p:cNvGrpSpPr/>
          <p:nvPr/>
        </p:nvGrpSpPr>
        <p:grpSpPr>
          <a:xfrm>
            <a:off x="-356890" y="122952"/>
            <a:ext cx="9857792" cy="4897599"/>
            <a:chOff x="-356890" y="122952"/>
            <a:chExt cx="9857792" cy="4897599"/>
          </a:xfrm>
        </p:grpSpPr>
        <p:grpSp>
          <p:nvGrpSpPr>
            <p:cNvPr id="14" name="Google Shape;14;p2"/>
            <p:cNvGrpSpPr/>
            <p:nvPr/>
          </p:nvGrpSpPr>
          <p:grpSpPr>
            <a:xfrm>
              <a:off x="7347106" y="4564656"/>
              <a:ext cx="2153797" cy="455895"/>
              <a:chOff x="4630756" y="1700569"/>
              <a:chExt cx="2153797" cy="455895"/>
            </a:xfrm>
          </p:grpSpPr>
          <p:sp>
            <p:nvSpPr>
              <p:cNvPr id="15" name="Google Shape;15;p2"/>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 name="Google Shape;16;p2"/>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 name="Google Shape;17;p2"/>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 name="Google Shape;18;p2"/>
            <p:cNvGrpSpPr/>
            <p:nvPr/>
          </p:nvGrpSpPr>
          <p:grpSpPr>
            <a:xfrm>
              <a:off x="-356890" y="122952"/>
              <a:ext cx="2153797" cy="455801"/>
              <a:chOff x="4886735" y="1558927"/>
              <a:chExt cx="2153797" cy="455801"/>
            </a:xfrm>
          </p:grpSpPr>
          <p:sp>
            <p:nvSpPr>
              <p:cNvPr id="19" name="Google Shape;19;p2"/>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 name="Google Shape;20;p2"/>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 name="Google Shape;21;p2"/>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18" name="Shape 218"/>
        <p:cNvGrpSpPr/>
        <p:nvPr/>
      </p:nvGrpSpPr>
      <p:grpSpPr>
        <a:xfrm>
          <a:off x="0" y="0"/>
          <a:ext cx="0" cy="0"/>
          <a:chOff x="0" y="0"/>
          <a:chExt cx="0" cy="0"/>
        </a:xfrm>
      </p:grpSpPr>
      <p:pic>
        <p:nvPicPr>
          <p:cNvPr id="219" name="Google Shape;219;p11"/>
          <p:cNvPicPr preferRelativeResize="0"/>
          <p:nvPr/>
        </p:nvPicPr>
        <p:blipFill rotWithShape="1">
          <a:blip r:embed="rId2">
            <a:alphaModFix/>
          </a:blip>
          <a:srcRect b="8582" l="923" r="923" t="8582"/>
          <a:stretch/>
        </p:blipFill>
        <p:spPr>
          <a:xfrm>
            <a:off x="0" y="0"/>
            <a:ext cx="9144000" cy="5143500"/>
          </a:xfrm>
          <a:prstGeom prst="rect">
            <a:avLst/>
          </a:prstGeom>
          <a:noFill/>
          <a:ln>
            <a:noFill/>
          </a:ln>
        </p:spPr>
      </p:pic>
      <p:sp>
        <p:nvSpPr>
          <p:cNvPr id="220" name="Google Shape;220;p11"/>
          <p:cNvSpPr txBox="1"/>
          <p:nvPr>
            <p:ph hasCustomPrompt="1" type="title"/>
          </p:nvPr>
        </p:nvSpPr>
        <p:spPr>
          <a:xfrm>
            <a:off x="720000" y="1321650"/>
            <a:ext cx="77040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221" name="Google Shape;221;p11"/>
          <p:cNvSpPr txBox="1"/>
          <p:nvPr>
            <p:ph idx="1" type="body"/>
          </p:nvPr>
        </p:nvSpPr>
        <p:spPr>
          <a:xfrm>
            <a:off x="2197175" y="3208950"/>
            <a:ext cx="4749600" cy="5367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grpSp>
        <p:nvGrpSpPr>
          <p:cNvPr id="222" name="Google Shape;222;p11"/>
          <p:cNvGrpSpPr/>
          <p:nvPr/>
        </p:nvGrpSpPr>
        <p:grpSpPr>
          <a:xfrm rot="-2700000">
            <a:off x="105533" y="4132337"/>
            <a:ext cx="616865" cy="614808"/>
            <a:chOff x="2588041" y="-11077"/>
            <a:chExt cx="511960" cy="510252"/>
          </a:xfrm>
        </p:grpSpPr>
        <p:cxnSp>
          <p:nvCxnSpPr>
            <p:cNvPr id="223" name="Google Shape;223;p11"/>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224" name="Google Shape;224;p11"/>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11"/>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6" name="Google Shape;226;p11"/>
          <p:cNvGrpSpPr/>
          <p:nvPr/>
        </p:nvGrpSpPr>
        <p:grpSpPr>
          <a:xfrm>
            <a:off x="-1019265" y="3660212"/>
            <a:ext cx="1868687" cy="1646829"/>
            <a:chOff x="2757488" y="0"/>
            <a:chExt cx="1738314" cy="1531934"/>
          </a:xfrm>
        </p:grpSpPr>
        <p:sp>
          <p:nvSpPr>
            <p:cNvPr id="227" name="Google Shape;227;p11"/>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11"/>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11"/>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0" name="Google Shape;230;p11"/>
          <p:cNvGrpSpPr/>
          <p:nvPr/>
        </p:nvGrpSpPr>
        <p:grpSpPr>
          <a:xfrm rot="-8100000">
            <a:off x="169518" y="278609"/>
            <a:ext cx="649282" cy="179386"/>
            <a:chOff x="3525838" y="4135438"/>
            <a:chExt cx="649288" cy="179388"/>
          </a:xfrm>
        </p:grpSpPr>
        <p:sp>
          <p:nvSpPr>
            <p:cNvPr id="231" name="Google Shape;231;p11"/>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11"/>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11"/>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4" name="Google Shape;234;p11"/>
          <p:cNvGrpSpPr/>
          <p:nvPr/>
        </p:nvGrpSpPr>
        <p:grpSpPr>
          <a:xfrm rot="10800000">
            <a:off x="-880346" y="229341"/>
            <a:ext cx="2153797" cy="455895"/>
            <a:chOff x="4630756" y="1700569"/>
            <a:chExt cx="2153797" cy="455895"/>
          </a:xfrm>
        </p:grpSpPr>
        <p:sp>
          <p:nvSpPr>
            <p:cNvPr id="235" name="Google Shape;235;p11"/>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11"/>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11"/>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8" name="Google Shape;238;p11"/>
          <p:cNvGrpSpPr/>
          <p:nvPr/>
        </p:nvGrpSpPr>
        <p:grpSpPr>
          <a:xfrm rot="10800000">
            <a:off x="8076600" y="4539538"/>
            <a:ext cx="2153797" cy="455801"/>
            <a:chOff x="4886735" y="1558927"/>
            <a:chExt cx="2153797" cy="455801"/>
          </a:xfrm>
        </p:grpSpPr>
        <p:sp>
          <p:nvSpPr>
            <p:cNvPr id="239" name="Google Shape;239;p11"/>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11"/>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11"/>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2" name="Google Shape;242;p11"/>
          <p:cNvGrpSpPr/>
          <p:nvPr/>
        </p:nvGrpSpPr>
        <p:grpSpPr>
          <a:xfrm rot="10800000">
            <a:off x="8644952" y="-180100"/>
            <a:ext cx="1017112" cy="1274803"/>
            <a:chOff x="3406775" y="1971675"/>
            <a:chExt cx="946151" cy="1185863"/>
          </a:xfrm>
        </p:grpSpPr>
        <p:sp>
          <p:nvSpPr>
            <p:cNvPr id="243" name="Google Shape;243;p11"/>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11"/>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11"/>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46" name="Google Shape;246;p11"/>
          <p:cNvGrpSpPr/>
          <p:nvPr/>
        </p:nvGrpSpPr>
        <p:grpSpPr>
          <a:xfrm rot="10800000">
            <a:off x="8063598" y="75336"/>
            <a:ext cx="855055" cy="686105"/>
            <a:chOff x="3524250" y="1991279"/>
            <a:chExt cx="795400" cy="638237"/>
          </a:xfrm>
        </p:grpSpPr>
        <p:sp>
          <p:nvSpPr>
            <p:cNvPr id="247" name="Google Shape;247;p11"/>
            <p:cNvSpPr/>
            <p:nvPr/>
          </p:nvSpPr>
          <p:spPr>
            <a:xfrm>
              <a:off x="3554413" y="2019854"/>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11"/>
            <p:cNvSpPr/>
            <p:nvPr/>
          </p:nvSpPr>
          <p:spPr>
            <a:xfrm>
              <a:off x="4260850" y="2570716"/>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11"/>
            <p:cNvSpPr/>
            <p:nvPr/>
          </p:nvSpPr>
          <p:spPr>
            <a:xfrm>
              <a:off x="3524250" y="1991279"/>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50" name="Google Shape;250;p11"/>
          <p:cNvGrpSpPr/>
          <p:nvPr/>
        </p:nvGrpSpPr>
        <p:grpSpPr>
          <a:xfrm rot="-900094">
            <a:off x="8115699" y="4731415"/>
            <a:ext cx="616894" cy="614837"/>
            <a:chOff x="2588041" y="-11077"/>
            <a:chExt cx="511960" cy="510252"/>
          </a:xfrm>
        </p:grpSpPr>
        <p:cxnSp>
          <p:nvCxnSpPr>
            <p:cNvPr id="251" name="Google Shape;251;p11"/>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252" name="Google Shape;252;p11"/>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11"/>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4" name="Google Shape;254;p1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1"/>
        </a:solidFill>
      </p:bgPr>
    </p:bg>
    <p:spTree>
      <p:nvGrpSpPr>
        <p:cNvPr id="255" name="Shape 255"/>
        <p:cNvGrpSpPr/>
        <p:nvPr/>
      </p:nvGrpSpPr>
      <p:grpSpPr>
        <a:xfrm>
          <a:off x="0" y="0"/>
          <a:ext cx="0" cy="0"/>
          <a:chOff x="0" y="0"/>
          <a:chExt cx="0" cy="0"/>
        </a:xfrm>
      </p:grpSpPr>
      <p:sp>
        <p:nvSpPr>
          <p:cNvPr id="256" name="Google Shape;256;p1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257" name="Shape 257"/>
        <p:cNvGrpSpPr/>
        <p:nvPr/>
      </p:nvGrpSpPr>
      <p:grpSpPr>
        <a:xfrm>
          <a:off x="0" y="0"/>
          <a:ext cx="0" cy="0"/>
          <a:chOff x="0" y="0"/>
          <a:chExt cx="0" cy="0"/>
        </a:xfrm>
      </p:grpSpPr>
      <p:pic>
        <p:nvPicPr>
          <p:cNvPr id="258" name="Google Shape;258;p13"/>
          <p:cNvPicPr preferRelativeResize="0"/>
          <p:nvPr/>
        </p:nvPicPr>
        <p:blipFill rotWithShape="1">
          <a:blip r:embed="rId2">
            <a:alphaModFix/>
          </a:blip>
          <a:srcRect b="8582" l="901" r="1156" t="8582"/>
          <a:stretch/>
        </p:blipFill>
        <p:spPr>
          <a:xfrm>
            <a:off x="21925" y="-1"/>
            <a:ext cx="9124500" cy="5143500"/>
          </a:xfrm>
          <a:prstGeom prst="rect">
            <a:avLst/>
          </a:prstGeom>
          <a:noFill/>
          <a:ln>
            <a:noFill/>
          </a:ln>
        </p:spPr>
      </p:pic>
      <p:sp>
        <p:nvSpPr>
          <p:cNvPr id="259" name="Google Shape;259;p13"/>
          <p:cNvSpPr txBox="1"/>
          <p:nvPr>
            <p:ph hasCustomPrompt="1" type="title"/>
          </p:nvPr>
        </p:nvSpPr>
        <p:spPr>
          <a:xfrm>
            <a:off x="4370100" y="689257"/>
            <a:ext cx="708600" cy="5646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0" name="Google Shape;260;p13"/>
          <p:cNvSpPr txBox="1"/>
          <p:nvPr>
            <p:ph idx="1" type="subTitle"/>
          </p:nvPr>
        </p:nvSpPr>
        <p:spPr>
          <a:xfrm>
            <a:off x="5215500" y="904046"/>
            <a:ext cx="3208500" cy="476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1" name="Google Shape;261;p13"/>
          <p:cNvSpPr txBox="1"/>
          <p:nvPr>
            <p:ph hasCustomPrompt="1" idx="2" type="title"/>
          </p:nvPr>
        </p:nvSpPr>
        <p:spPr>
          <a:xfrm>
            <a:off x="4370100" y="1756057"/>
            <a:ext cx="708600" cy="5646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2" name="Google Shape;262;p13"/>
          <p:cNvSpPr txBox="1"/>
          <p:nvPr>
            <p:ph idx="3" type="subTitle"/>
          </p:nvPr>
        </p:nvSpPr>
        <p:spPr>
          <a:xfrm>
            <a:off x="5215500" y="1951693"/>
            <a:ext cx="3208500" cy="476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3" name="Google Shape;263;p13"/>
          <p:cNvSpPr txBox="1"/>
          <p:nvPr>
            <p:ph hasCustomPrompt="1" idx="4" type="title"/>
          </p:nvPr>
        </p:nvSpPr>
        <p:spPr>
          <a:xfrm>
            <a:off x="4370100" y="2822857"/>
            <a:ext cx="708600" cy="5646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4" name="Google Shape;264;p13"/>
          <p:cNvSpPr txBox="1"/>
          <p:nvPr>
            <p:ph idx="5" type="subTitle"/>
          </p:nvPr>
        </p:nvSpPr>
        <p:spPr>
          <a:xfrm>
            <a:off x="5215500" y="3042857"/>
            <a:ext cx="3208500" cy="476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5" name="Google Shape;265;p13"/>
          <p:cNvSpPr txBox="1"/>
          <p:nvPr>
            <p:ph hasCustomPrompt="1" idx="6" type="title"/>
          </p:nvPr>
        </p:nvSpPr>
        <p:spPr>
          <a:xfrm>
            <a:off x="4370100" y="3889657"/>
            <a:ext cx="708600" cy="5646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66" name="Google Shape;266;p13"/>
          <p:cNvSpPr txBox="1"/>
          <p:nvPr>
            <p:ph idx="7" type="subTitle"/>
          </p:nvPr>
        </p:nvSpPr>
        <p:spPr>
          <a:xfrm>
            <a:off x="5215500" y="4104383"/>
            <a:ext cx="3208500" cy="4764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67" name="Google Shape;267;p13"/>
          <p:cNvSpPr txBox="1"/>
          <p:nvPr>
            <p:ph idx="8" type="title"/>
          </p:nvPr>
        </p:nvSpPr>
        <p:spPr>
          <a:xfrm>
            <a:off x="1126100" y="1929450"/>
            <a:ext cx="2683800" cy="12846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68" name="Google Shape;268;p13"/>
          <p:cNvSpPr txBox="1"/>
          <p:nvPr>
            <p:ph idx="9" type="subTitle"/>
          </p:nvPr>
        </p:nvSpPr>
        <p:spPr>
          <a:xfrm>
            <a:off x="5215500" y="562652"/>
            <a:ext cx="3208500" cy="3336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Allerta Stencil"/>
              <a:buNone/>
              <a:defRPr sz="2000">
                <a:solidFill>
                  <a:schemeClr val="dk2"/>
                </a:solidFill>
                <a:latin typeface="Allerta Stencil"/>
                <a:ea typeface="Allerta Stencil"/>
                <a:cs typeface="Allerta Stencil"/>
                <a:sym typeface="Allerta Stencil"/>
              </a:defRPr>
            </a:lvl1pPr>
            <a:lvl2pPr lvl="1"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2pPr>
            <a:lvl3pPr lvl="2"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3pPr>
            <a:lvl4pPr lvl="3"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4pPr>
            <a:lvl5pPr lvl="4"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5pPr>
            <a:lvl6pPr lvl="5"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6pPr>
            <a:lvl7pPr lvl="6"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7pPr>
            <a:lvl8pPr lvl="7"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8pPr>
            <a:lvl9pPr lvl="8"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9pPr>
          </a:lstStyle>
          <a:p/>
        </p:txBody>
      </p:sp>
      <p:sp>
        <p:nvSpPr>
          <p:cNvPr id="269" name="Google Shape;269;p13"/>
          <p:cNvSpPr txBox="1"/>
          <p:nvPr>
            <p:ph idx="13" type="subTitle"/>
          </p:nvPr>
        </p:nvSpPr>
        <p:spPr>
          <a:xfrm>
            <a:off x="5215500" y="1610424"/>
            <a:ext cx="3208500" cy="333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Allerta Stencil"/>
              <a:buNone/>
              <a:defRPr sz="2000">
                <a:solidFill>
                  <a:schemeClr val="dk2"/>
                </a:solidFill>
                <a:latin typeface="Allerta Stencil"/>
                <a:ea typeface="Allerta Stencil"/>
                <a:cs typeface="Allerta Stencil"/>
                <a:sym typeface="Allerta Stencil"/>
              </a:defRPr>
            </a:lvl1pPr>
            <a:lvl2pPr lvl="1"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2pPr>
            <a:lvl3pPr lvl="2"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3pPr>
            <a:lvl4pPr lvl="3"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4pPr>
            <a:lvl5pPr lvl="4"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5pPr>
            <a:lvl6pPr lvl="5"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6pPr>
            <a:lvl7pPr lvl="6"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7pPr>
            <a:lvl8pPr lvl="7"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8pPr>
            <a:lvl9pPr lvl="8"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9pPr>
          </a:lstStyle>
          <a:p/>
        </p:txBody>
      </p:sp>
      <p:sp>
        <p:nvSpPr>
          <p:cNvPr id="270" name="Google Shape;270;p13"/>
          <p:cNvSpPr txBox="1"/>
          <p:nvPr>
            <p:ph idx="14" type="subTitle"/>
          </p:nvPr>
        </p:nvSpPr>
        <p:spPr>
          <a:xfrm>
            <a:off x="5215500" y="2701599"/>
            <a:ext cx="3208500" cy="333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Allerta Stencil"/>
              <a:buNone/>
              <a:defRPr sz="2000">
                <a:solidFill>
                  <a:schemeClr val="dk2"/>
                </a:solidFill>
                <a:latin typeface="Allerta Stencil"/>
                <a:ea typeface="Allerta Stencil"/>
                <a:cs typeface="Allerta Stencil"/>
                <a:sym typeface="Allerta Stencil"/>
              </a:defRPr>
            </a:lvl1pPr>
            <a:lvl2pPr lvl="1"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2pPr>
            <a:lvl3pPr lvl="2"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3pPr>
            <a:lvl4pPr lvl="3"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4pPr>
            <a:lvl5pPr lvl="4"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5pPr>
            <a:lvl6pPr lvl="5"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6pPr>
            <a:lvl7pPr lvl="6"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7pPr>
            <a:lvl8pPr lvl="7"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8pPr>
            <a:lvl9pPr lvl="8"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9pPr>
          </a:lstStyle>
          <a:p/>
        </p:txBody>
      </p:sp>
      <p:sp>
        <p:nvSpPr>
          <p:cNvPr id="271" name="Google Shape;271;p13"/>
          <p:cNvSpPr txBox="1"/>
          <p:nvPr>
            <p:ph idx="15" type="subTitle"/>
          </p:nvPr>
        </p:nvSpPr>
        <p:spPr>
          <a:xfrm>
            <a:off x="5215500" y="3763124"/>
            <a:ext cx="3208500" cy="3333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Allerta Stencil"/>
              <a:buNone/>
              <a:defRPr sz="2000">
                <a:solidFill>
                  <a:schemeClr val="dk2"/>
                </a:solidFill>
                <a:latin typeface="Allerta Stencil"/>
                <a:ea typeface="Allerta Stencil"/>
                <a:cs typeface="Allerta Stencil"/>
                <a:sym typeface="Allerta Stencil"/>
              </a:defRPr>
            </a:lvl1pPr>
            <a:lvl2pPr lvl="1"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2pPr>
            <a:lvl3pPr lvl="2"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3pPr>
            <a:lvl4pPr lvl="3"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4pPr>
            <a:lvl5pPr lvl="4"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5pPr>
            <a:lvl6pPr lvl="5"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6pPr>
            <a:lvl7pPr lvl="6"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7pPr>
            <a:lvl8pPr lvl="7"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8pPr>
            <a:lvl9pPr lvl="8" rtl="0">
              <a:lnSpc>
                <a:spcPct val="100000"/>
              </a:lnSpc>
              <a:spcBef>
                <a:spcPts val="0"/>
              </a:spcBef>
              <a:spcAft>
                <a:spcPts val="0"/>
              </a:spcAft>
              <a:buClr>
                <a:schemeClr val="dk1"/>
              </a:buClr>
              <a:buSzPts val="2400"/>
              <a:buFont typeface="Allerta Stencil"/>
              <a:buNone/>
              <a:defRPr sz="2400">
                <a:solidFill>
                  <a:schemeClr val="dk1"/>
                </a:solidFill>
                <a:latin typeface="Allerta Stencil"/>
                <a:ea typeface="Allerta Stencil"/>
                <a:cs typeface="Allerta Stencil"/>
                <a:sym typeface="Allerta Stencil"/>
              </a:defRPr>
            </a:lvl9pPr>
          </a:lstStyle>
          <a:p/>
        </p:txBody>
      </p:sp>
      <p:grpSp>
        <p:nvGrpSpPr>
          <p:cNvPr id="272" name="Google Shape;272;p13"/>
          <p:cNvGrpSpPr/>
          <p:nvPr/>
        </p:nvGrpSpPr>
        <p:grpSpPr>
          <a:xfrm>
            <a:off x="-163407" y="69252"/>
            <a:ext cx="2153797" cy="5004995"/>
            <a:chOff x="-163407" y="69244"/>
            <a:chExt cx="2153797" cy="5004995"/>
          </a:xfrm>
        </p:grpSpPr>
        <p:grpSp>
          <p:nvGrpSpPr>
            <p:cNvPr id="273" name="Google Shape;273;p13"/>
            <p:cNvGrpSpPr/>
            <p:nvPr/>
          </p:nvGrpSpPr>
          <p:grpSpPr>
            <a:xfrm flipH="1">
              <a:off x="-163407" y="69244"/>
              <a:ext cx="2153797" cy="455895"/>
              <a:chOff x="4630756" y="1700569"/>
              <a:chExt cx="2153797" cy="455895"/>
            </a:xfrm>
          </p:grpSpPr>
          <p:sp>
            <p:nvSpPr>
              <p:cNvPr id="274" name="Google Shape;274;p13"/>
              <p:cNvSpPr/>
              <p:nvPr/>
            </p:nvSpPr>
            <p:spPr>
              <a:xfrm flipH="1" rot="10800000">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13"/>
              <p:cNvSpPr/>
              <p:nvPr/>
            </p:nvSpPr>
            <p:spPr>
              <a:xfrm flipH="1" rot="10800000">
                <a:off x="6721253" y="2093164"/>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13"/>
              <p:cNvSpPr/>
              <p:nvPr/>
            </p:nvSpPr>
            <p:spPr>
              <a:xfrm flipH="1" rot="10800000">
                <a:off x="4630756" y="1700569"/>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77" name="Google Shape;277;p13"/>
            <p:cNvGrpSpPr/>
            <p:nvPr/>
          </p:nvGrpSpPr>
          <p:grpSpPr>
            <a:xfrm flipH="1">
              <a:off x="-163407" y="4618344"/>
              <a:ext cx="2153797" cy="455895"/>
              <a:chOff x="4630756" y="1700569"/>
              <a:chExt cx="2153797" cy="455895"/>
            </a:xfrm>
          </p:grpSpPr>
          <p:sp>
            <p:nvSpPr>
              <p:cNvPr id="278" name="Google Shape;278;p13"/>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13"/>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13"/>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81" name="Google Shape;281;p1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
    <p:spTree>
      <p:nvGrpSpPr>
        <p:cNvPr id="282" name="Shape 282"/>
        <p:cNvGrpSpPr/>
        <p:nvPr/>
      </p:nvGrpSpPr>
      <p:grpSpPr>
        <a:xfrm>
          <a:off x="0" y="0"/>
          <a:ext cx="0" cy="0"/>
          <a:chOff x="0" y="0"/>
          <a:chExt cx="0" cy="0"/>
        </a:xfrm>
      </p:grpSpPr>
      <p:pic>
        <p:nvPicPr>
          <p:cNvPr id="283" name="Google Shape;283;p14"/>
          <p:cNvPicPr preferRelativeResize="0"/>
          <p:nvPr/>
        </p:nvPicPr>
        <p:blipFill rotWithShape="1">
          <a:blip r:embed="rId2">
            <a:alphaModFix/>
          </a:blip>
          <a:srcRect b="8582" l="923" r="923" t="8582"/>
          <a:stretch/>
        </p:blipFill>
        <p:spPr>
          <a:xfrm rot="10800000">
            <a:off x="0" y="0"/>
            <a:ext cx="9144000" cy="5143500"/>
          </a:xfrm>
          <a:prstGeom prst="rect">
            <a:avLst/>
          </a:prstGeom>
          <a:noFill/>
          <a:ln>
            <a:noFill/>
          </a:ln>
        </p:spPr>
      </p:pic>
      <p:sp>
        <p:nvSpPr>
          <p:cNvPr id="284" name="Google Shape;284;p14"/>
          <p:cNvSpPr txBox="1"/>
          <p:nvPr>
            <p:ph type="title"/>
          </p:nvPr>
        </p:nvSpPr>
        <p:spPr>
          <a:xfrm>
            <a:off x="720000" y="540000"/>
            <a:ext cx="7704000" cy="572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285" name="Google Shape;285;p14"/>
          <p:cNvGrpSpPr/>
          <p:nvPr/>
        </p:nvGrpSpPr>
        <p:grpSpPr>
          <a:xfrm rot="8100000">
            <a:off x="8488733" y="379797"/>
            <a:ext cx="616865" cy="614808"/>
            <a:chOff x="2588041" y="-11077"/>
            <a:chExt cx="511960" cy="510252"/>
          </a:xfrm>
        </p:grpSpPr>
        <p:cxnSp>
          <p:nvCxnSpPr>
            <p:cNvPr id="286" name="Google Shape;286;p14"/>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287" name="Google Shape;287;p14"/>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8" name="Google Shape;288;p14"/>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89" name="Google Shape;289;p14"/>
          <p:cNvGrpSpPr/>
          <p:nvPr/>
        </p:nvGrpSpPr>
        <p:grpSpPr>
          <a:xfrm rot="10800000">
            <a:off x="8361709" y="-180100"/>
            <a:ext cx="1868687" cy="1646829"/>
            <a:chOff x="2757488" y="0"/>
            <a:chExt cx="1738314" cy="1531934"/>
          </a:xfrm>
        </p:grpSpPr>
        <p:sp>
          <p:nvSpPr>
            <p:cNvPr id="290" name="Google Shape;290;p14"/>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14"/>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14"/>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3" name="Google Shape;293;p14"/>
          <p:cNvGrpSpPr/>
          <p:nvPr/>
        </p:nvGrpSpPr>
        <p:grpSpPr>
          <a:xfrm rot="2700000">
            <a:off x="8392331" y="4695059"/>
            <a:ext cx="649282" cy="179386"/>
            <a:chOff x="3525838" y="4135438"/>
            <a:chExt cx="649288" cy="179388"/>
          </a:xfrm>
        </p:grpSpPr>
        <p:sp>
          <p:nvSpPr>
            <p:cNvPr id="294" name="Google Shape;294;p14"/>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5" name="Google Shape;295;p14"/>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14"/>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7" name="Google Shape;297;p14"/>
          <p:cNvGrpSpPr/>
          <p:nvPr/>
        </p:nvGrpSpPr>
        <p:grpSpPr>
          <a:xfrm>
            <a:off x="7937681" y="4441706"/>
            <a:ext cx="2153797" cy="455895"/>
            <a:chOff x="4630756" y="1700569"/>
            <a:chExt cx="2153797" cy="455895"/>
          </a:xfrm>
        </p:grpSpPr>
        <p:sp>
          <p:nvSpPr>
            <p:cNvPr id="298" name="Google Shape;298;p14"/>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14"/>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14"/>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1" name="Google Shape;301;p14"/>
          <p:cNvGrpSpPr/>
          <p:nvPr/>
        </p:nvGrpSpPr>
        <p:grpSpPr>
          <a:xfrm>
            <a:off x="-1019265" y="84202"/>
            <a:ext cx="2153797" cy="455801"/>
            <a:chOff x="4886735" y="1558927"/>
            <a:chExt cx="2153797" cy="455801"/>
          </a:xfrm>
        </p:grpSpPr>
        <p:sp>
          <p:nvSpPr>
            <p:cNvPr id="302" name="Google Shape;302;p14"/>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3" name="Google Shape;303;p14"/>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14"/>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5" name="Google Shape;305;p14"/>
          <p:cNvGrpSpPr/>
          <p:nvPr/>
        </p:nvGrpSpPr>
        <p:grpSpPr>
          <a:xfrm>
            <a:off x="-450933" y="3758064"/>
            <a:ext cx="1017112" cy="1274803"/>
            <a:chOff x="3406775" y="1971675"/>
            <a:chExt cx="946151" cy="1185863"/>
          </a:xfrm>
        </p:grpSpPr>
        <p:sp>
          <p:nvSpPr>
            <p:cNvPr id="306" name="Google Shape;306;p14"/>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14"/>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14"/>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09" name="Google Shape;309;p14"/>
          <p:cNvGrpSpPr/>
          <p:nvPr/>
        </p:nvGrpSpPr>
        <p:grpSpPr>
          <a:xfrm>
            <a:off x="292478" y="4260451"/>
            <a:ext cx="855055" cy="686105"/>
            <a:chOff x="3524250" y="2062163"/>
            <a:chExt cx="795400" cy="638237"/>
          </a:xfrm>
        </p:grpSpPr>
        <p:sp>
          <p:nvSpPr>
            <p:cNvPr id="310" name="Google Shape;310;p14"/>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14"/>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14"/>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3" name="Google Shape;313;p1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1_1">
    <p:spTree>
      <p:nvGrpSpPr>
        <p:cNvPr id="314" name="Shape 314"/>
        <p:cNvGrpSpPr/>
        <p:nvPr/>
      </p:nvGrpSpPr>
      <p:grpSpPr>
        <a:xfrm>
          <a:off x="0" y="0"/>
          <a:ext cx="0" cy="0"/>
          <a:chOff x="0" y="0"/>
          <a:chExt cx="0" cy="0"/>
        </a:xfrm>
      </p:grpSpPr>
      <p:pic>
        <p:nvPicPr>
          <p:cNvPr id="315" name="Google Shape;315;p15"/>
          <p:cNvPicPr preferRelativeResize="0"/>
          <p:nvPr/>
        </p:nvPicPr>
        <p:blipFill rotWithShape="1">
          <a:blip r:embed="rId2">
            <a:alphaModFix/>
          </a:blip>
          <a:srcRect b="8582" l="923" r="923" t="8582"/>
          <a:stretch/>
        </p:blipFill>
        <p:spPr>
          <a:xfrm>
            <a:off x="0" y="0"/>
            <a:ext cx="9144000" cy="5143500"/>
          </a:xfrm>
          <a:prstGeom prst="rect">
            <a:avLst/>
          </a:prstGeom>
          <a:noFill/>
          <a:ln>
            <a:noFill/>
          </a:ln>
        </p:spPr>
      </p:pic>
      <p:sp>
        <p:nvSpPr>
          <p:cNvPr id="316" name="Google Shape;316;p15"/>
          <p:cNvSpPr txBox="1"/>
          <p:nvPr>
            <p:ph type="title"/>
          </p:nvPr>
        </p:nvSpPr>
        <p:spPr>
          <a:xfrm>
            <a:off x="720000" y="540000"/>
            <a:ext cx="7704000" cy="5727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17" name="Google Shape;317;p15"/>
          <p:cNvGrpSpPr/>
          <p:nvPr/>
        </p:nvGrpSpPr>
        <p:grpSpPr>
          <a:xfrm rot="2700000">
            <a:off x="-522745" y="4132047"/>
            <a:ext cx="616793" cy="614736"/>
            <a:chOff x="2588041" y="-11077"/>
            <a:chExt cx="511960" cy="510252"/>
          </a:xfrm>
        </p:grpSpPr>
        <p:cxnSp>
          <p:nvCxnSpPr>
            <p:cNvPr id="318" name="Google Shape;318;p15"/>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319" name="Google Shape;319;p15"/>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15"/>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1" name="Google Shape;321;p15"/>
          <p:cNvGrpSpPr/>
          <p:nvPr/>
        </p:nvGrpSpPr>
        <p:grpSpPr>
          <a:xfrm>
            <a:off x="-1433840" y="3660212"/>
            <a:ext cx="1868687" cy="1646829"/>
            <a:chOff x="2757488" y="0"/>
            <a:chExt cx="1738314" cy="1531934"/>
          </a:xfrm>
        </p:grpSpPr>
        <p:sp>
          <p:nvSpPr>
            <p:cNvPr id="322" name="Google Shape;322;p15"/>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15"/>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15"/>
            <p:cNvSpPr/>
            <p:nvPr/>
          </p:nvSpPr>
          <p:spPr>
            <a:xfrm>
              <a:off x="4337050" y="0"/>
              <a:ext cx="58800" cy="603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5" name="Google Shape;325;p15"/>
          <p:cNvGrpSpPr/>
          <p:nvPr/>
        </p:nvGrpSpPr>
        <p:grpSpPr>
          <a:xfrm rot="-8100000">
            <a:off x="169518" y="140759"/>
            <a:ext cx="649282" cy="179386"/>
            <a:chOff x="3525838" y="4135438"/>
            <a:chExt cx="649288" cy="179388"/>
          </a:xfrm>
        </p:grpSpPr>
        <p:sp>
          <p:nvSpPr>
            <p:cNvPr id="326" name="Google Shape;326;p15"/>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15"/>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15"/>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9" name="Google Shape;329;p15"/>
          <p:cNvGrpSpPr/>
          <p:nvPr/>
        </p:nvGrpSpPr>
        <p:grpSpPr>
          <a:xfrm rot="10800000">
            <a:off x="-880346" y="229341"/>
            <a:ext cx="2153797" cy="455895"/>
            <a:chOff x="4630756" y="1700569"/>
            <a:chExt cx="2153797" cy="455895"/>
          </a:xfrm>
        </p:grpSpPr>
        <p:sp>
          <p:nvSpPr>
            <p:cNvPr id="330" name="Google Shape;330;p15"/>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15"/>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15"/>
            <p:cNvSpPr/>
            <p:nvPr/>
          </p:nvSpPr>
          <p:spPr>
            <a:xfrm>
              <a:off x="4630756" y="2091364"/>
              <a:ext cx="65100" cy="651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3" name="Google Shape;333;p15"/>
          <p:cNvGrpSpPr/>
          <p:nvPr/>
        </p:nvGrpSpPr>
        <p:grpSpPr>
          <a:xfrm rot="10800000">
            <a:off x="8076600" y="4629290"/>
            <a:ext cx="2153797" cy="455801"/>
            <a:chOff x="4886735" y="1600776"/>
            <a:chExt cx="2153797" cy="455801"/>
          </a:xfrm>
        </p:grpSpPr>
        <p:sp>
          <p:nvSpPr>
            <p:cNvPr id="334" name="Google Shape;334;p15"/>
            <p:cNvSpPr/>
            <p:nvPr/>
          </p:nvSpPr>
          <p:spPr>
            <a:xfrm>
              <a:off x="4919159" y="1633199"/>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5" name="Google Shape;335;p15"/>
            <p:cNvSpPr/>
            <p:nvPr/>
          </p:nvSpPr>
          <p:spPr>
            <a:xfrm>
              <a:off x="4886735" y="1993277"/>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15"/>
            <p:cNvSpPr/>
            <p:nvPr/>
          </p:nvSpPr>
          <p:spPr>
            <a:xfrm>
              <a:off x="6977232" y="1600776"/>
              <a:ext cx="63300" cy="651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37" name="Google Shape;337;p15"/>
          <p:cNvGrpSpPr/>
          <p:nvPr/>
        </p:nvGrpSpPr>
        <p:grpSpPr>
          <a:xfrm rot="10800000">
            <a:off x="8424002" y="61213"/>
            <a:ext cx="1017112" cy="1274803"/>
            <a:chOff x="3406775" y="1971675"/>
            <a:chExt cx="946151" cy="1185863"/>
          </a:xfrm>
        </p:grpSpPr>
        <p:sp>
          <p:nvSpPr>
            <p:cNvPr id="338" name="Google Shape;338;p15"/>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9" name="Google Shape;339;p15"/>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0" name="Google Shape;340;p15"/>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1" name="Google Shape;341;p15"/>
          <p:cNvGrpSpPr/>
          <p:nvPr/>
        </p:nvGrpSpPr>
        <p:grpSpPr>
          <a:xfrm rot="2700000">
            <a:off x="8505059" y="4419166"/>
            <a:ext cx="855010" cy="686069"/>
            <a:chOff x="3524250" y="2062163"/>
            <a:chExt cx="795400" cy="638237"/>
          </a:xfrm>
        </p:grpSpPr>
        <p:sp>
          <p:nvSpPr>
            <p:cNvPr id="342" name="Google Shape;342;p15"/>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3" name="Google Shape;343;p15"/>
            <p:cNvSpPr/>
            <p:nvPr/>
          </p:nvSpPr>
          <p:spPr>
            <a:xfrm>
              <a:off x="4260850" y="2641600"/>
              <a:ext cx="58800" cy="588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4" name="Google Shape;344;p15"/>
            <p:cNvSpPr/>
            <p:nvPr/>
          </p:nvSpPr>
          <p:spPr>
            <a:xfrm>
              <a:off x="3524250" y="2062163"/>
              <a:ext cx="60300" cy="58800"/>
            </a:xfrm>
            <a:prstGeom prst="ellipse">
              <a:avLst/>
            </a:pr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45" name="Google Shape;345;p15"/>
          <p:cNvGrpSpPr/>
          <p:nvPr/>
        </p:nvGrpSpPr>
        <p:grpSpPr>
          <a:xfrm rot="-2700000">
            <a:off x="8392343" y="450309"/>
            <a:ext cx="649282" cy="179386"/>
            <a:chOff x="3525838" y="4135438"/>
            <a:chExt cx="649288" cy="179388"/>
          </a:xfrm>
        </p:grpSpPr>
        <p:sp>
          <p:nvSpPr>
            <p:cNvPr id="346" name="Google Shape;346;p15"/>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7" name="Google Shape;347;p15"/>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8" name="Google Shape;348;p15"/>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49" name="Google Shape;349;p1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3">
  <p:cSld name="CUSTOM_1_1_1_1_1">
    <p:spTree>
      <p:nvGrpSpPr>
        <p:cNvPr id="350" name="Shape 350"/>
        <p:cNvGrpSpPr/>
        <p:nvPr/>
      </p:nvGrpSpPr>
      <p:grpSpPr>
        <a:xfrm>
          <a:off x="0" y="0"/>
          <a:ext cx="0" cy="0"/>
          <a:chOff x="0" y="0"/>
          <a:chExt cx="0" cy="0"/>
        </a:xfrm>
      </p:grpSpPr>
      <p:pic>
        <p:nvPicPr>
          <p:cNvPr id="351" name="Google Shape;351;p16"/>
          <p:cNvPicPr preferRelativeResize="0"/>
          <p:nvPr/>
        </p:nvPicPr>
        <p:blipFill rotWithShape="1">
          <a:blip r:embed="rId2">
            <a:alphaModFix/>
          </a:blip>
          <a:srcRect b="8582" l="893" r="923" t="8582"/>
          <a:stretch/>
        </p:blipFill>
        <p:spPr>
          <a:xfrm rot="10800000">
            <a:off x="0" y="0"/>
            <a:ext cx="9146425" cy="5143500"/>
          </a:xfrm>
          <a:prstGeom prst="rect">
            <a:avLst/>
          </a:prstGeom>
          <a:noFill/>
          <a:ln>
            <a:noFill/>
          </a:ln>
        </p:spPr>
      </p:pic>
      <p:sp>
        <p:nvSpPr>
          <p:cNvPr id="352" name="Google Shape;352;p16"/>
          <p:cNvSpPr txBox="1"/>
          <p:nvPr>
            <p:ph type="title"/>
          </p:nvPr>
        </p:nvSpPr>
        <p:spPr>
          <a:xfrm>
            <a:off x="720000" y="540000"/>
            <a:ext cx="7704000" cy="572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53" name="Google Shape;353;p16"/>
          <p:cNvGrpSpPr/>
          <p:nvPr/>
        </p:nvGrpSpPr>
        <p:grpSpPr>
          <a:xfrm>
            <a:off x="-379545" y="-48610"/>
            <a:ext cx="9990345" cy="6862904"/>
            <a:chOff x="-379545" y="-48610"/>
            <a:chExt cx="9990345" cy="6862904"/>
          </a:xfrm>
        </p:grpSpPr>
        <p:grpSp>
          <p:nvGrpSpPr>
            <p:cNvPr id="354" name="Google Shape;354;p16"/>
            <p:cNvGrpSpPr/>
            <p:nvPr/>
          </p:nvGrpSpPr>
          <p:grpSpPr>
            <a:xfrm rot="9900119">
              <a:off x="95181" y="4953684"/>
              <a:ext cx="1868723" cy="1646861"/>
              <a:chOff x="2757488" y="0"/>
              <a:chExt cx="1738314" cy="1531934"/>
            </a:xfrm>
          </p:grpSpPr>
          <p:sp>
            <p:nvSpPr>
              <p:cNvPr id="355" name="Google Shape;355;p16"/>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6" name="Google Shape;356;p16"/>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16"/>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58" name="Google Shape;358;p16"/>
            <p:cNvGrpSpPr/>
            <p:nvPr/>
          </p:nvGrpSpPr>
          <p:grpSpPr>
            <a:xfrm rot="8999956">
              <a:off x="-409876" y="459305"/>
              <a:ext cx="2153749" cy="455791"/>
              <a:chOff x="4886735" y="1558927"/>
              <a:chExt cx="2153797" cy="455801"/>
            </a:xfrm>
          </p:grpSpPr>
          <p:sp>
            <p:nvSpPr>
              <p:cNvPr id="359" name="Google Shape;359;p16"/>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16"/>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16"/>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2" name="Google Shape;362;p16"/>
            <p:cNvGrpSpPr/>
            <p:nvPr/>
          </p:nvGrpSpPr>
          <p:grpSpPr>
            <a:xfrm rot="-899881">
              <a:off x="7560814" y="3052809"/>
              <a:ext cx="1868723" cy="1646861"/>
              <a:chOff x="2757488" y="0"/>
              <a:chExt cx="1738314" cy="1531934"/>
            </a:xfrm>
          </p:grpSpPr>
          <p:sp>
            <p:nvSpPr>
              <p:cNvPr id="363" name="Google Shape;363;p16"/>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16"/>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16"/>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6" name="Google Shape;366;p16"/>
            <p:cNvGrpSpPr/>
            <p:nvPr/>
          </p:nvGrpSpPr>
          <p:grpSpPr>
            <a:xfrm rot="-2700000">
              <a:off x="4063391" y="4228527"/>
              <a:ext cx="1017193" cy="1274904"/>
              <a:chOff x="3406775" y="1971675"/>
              <a:chExt cx="946151" cy="1185863"/>
            </a:xfrm>
          </p:grpSpPr>
          <p:sp>
            <p:nvSpPr>
              <p:cNvPr id="367" name="Google Shape;367;p16"/>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16"/>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16"/>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0" name="Google Shape;370;p16"/>
            <p:cNvGrpSpPr/>
            <p:nvPr/>
          </p:nvGrpSpPr>
          <p:grpSpPr>
            <a:xfrm rot="-8100000">
              <a:off x="127756" y="954550"/>
              <a:ext cx="649282" cy="179386"/>
              <a:chOff x="3525838" y="4135438"/>
              <a:chExt cx="649288" cy="179388"/>
            </a:xfrm>
          </p:grpSpPr>
          <p:sp>
            <p:nvSpPr>
              <p:cNvPr id="371" name="Google Shape;371;p16"/>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16"/>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16"/>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74" name="Google Shape;374;p16"/>
            <p:cNvGrpSpPr/>
            <p:nvPr/>
          </p:nvGrpSpPr>
          <p:grpSpPr>
            <a:xfrm rot="5400000">
              <a:off x="8474350" y="-47579"/>
              <a:ext cx="616860" cy="614803"/>
              <a:chOff x="2588041" y="-11077"/>
              <a:chExt cx="511960" cy="510252"/>
            </a:xfrm>
          </p:grpSpPr>
          <p:cxnSp>
            <p:nvCxnSpPr>
              <p:cNvPr id="375" name="Google Shape;375;p16"/>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376" name="Google Shape;376;p16"/>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16"/>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78" name="Google Shape;378;p1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4">
  <p:cSld name="CUSTOM_1_1_1_1_1_1">
    <p:spTree>
      <p:nvGrpSpPr>
        <p:cNvPr id="379" name="Shape 379"/>
        <p:cNvGrpSpPr/>
        <p:nvPr/>
      </p:nvGrpSpPr>
      <p:grpSpPr>
        <a:xfrm>
          <a:off x="0" y="0"/>
          <a:ext cx="0" cy="0"/>
          <a:chOff x="0" y="0"/>
          <a:chExt cx="0" cy="0"/>
        </a:xfrm>
      </p:grpSpPr>
      <p:pic>
        <p:nvPicPr>
          <p:cNvPr id="380" name="Google Shape;380;p17"/>
          <p:cNvPicPr preferRelativeResize="0"/>
          <p:nvPr/>
        </p:nvPicPr>
        <p:blipFill rotWithShape="1">
          <a:blip r:embed="rId2">
            <a:alphaModFix/>
          </a:blip>
          <a:srcRect b="8582" l="923" r="923" t="8582"/>
          <a:stretch/>
        </p:blipFill>
        <p:spPr>
          <a:xfrm>
            <a:off x="0" y="25"/>
            <a:ext cx="9144000" cy="5143500"/>
          </a:xfrm>
          <a:prstGeom prst="rect">
            <a:avLst/>
          </a:prstGeom>
          <a:noFill/>
          <a:ln>
            <a:noFill/>
          </a:ln>
        </p:spPr>
      </p:pic>
      <p:sp>
        <p:nvSpPr>
          <p:cNvPr id="381" name="Google Shape;381;p17"/>
          <p:cNvSpPr txBox="1"/>
          <p:nvPr>
            <p:ph type="title"/>
          </p:nvPr>
        </p:nvSpPr>
        <p:spPr>
          <a:xfrm>
            <a:off x="720000" y="540000"/>
            <a:ext cx="7704000" cy="572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382" name="Google Shape;382;p17"/>
          <p:cNvGrpSpPr/>
          <p:nvPr/>
        </p:nvGrpSpPr>
        <p:grpSpPr>
          <a:xfrm rot="10800000">
            <a:off x="-108803" y="13"/>
            <a:ext cx="9643674" cy="5131898"/>
            <a:chOff x="9" y="66970"/>
            <a:chExt cx="9643674" cy="5131898"/>
          </a:xfrm>
        </p:grpSpPr>
        <p:grpSp>
          <p:nvGrpSpPr>
            <p:cNvPr id="383" name="Google Shape;383;p17"/>
            <p:cNvGrpSpPr/>
            <p:nvPr/>
          </p:nvGrpSpPr>
          <p:grpSpPr>
            <a:xfrm rot="8100000">
              <a:off x="279433" y="559909"/>
              <a:ext cx="616865" cy="614808"/>
              <a:chOff x="2498604" y="-100513"/>
              <a:chExt cx="511960" cy="510252"/>
            </a:xfrm>
          </p:grpSpPr>
          <p:cxnSp>
            <p:nvCxnSpPr>
              <p:cNvPr id="384" name="Google Shape;384;p17"/>
              <p:cNvCxnSpPr/>
              <p:nvPr/>
            </p:nvCxnSpPr>
            <p:spPr>
              <a:xfrm flipH="1">
                <a:off x="2532826" y="-66383"/>
                <a:ext cx="441900" cy="441900"/>
              </a:xfrm>
              <a:prstGeom prst="straightConnector1">
                <a:avLst/>
              </a:prstGeom>
              <a:noFill/>
              <a:ln cap="rnd" cmpd="sng" w="9525">
                <a:solidFill>
                  <a:schemeClr val="dk2"/>
                </a:solidFill>
                <a:prstDash val="solid"/>
                <a:round/>
                <a:headEnd len="med" w="med" type="none"/>
                <a:tailEnd len="med" w="med" type="none"/>
              </a:ln>
            </p:spPr>
          </p:cxnSp>
          <p:sp>
            <p:nvSpPr>
              <p:cNvPr id="385" name="Google Shape;385;p17"/>
              <p:cNvSpPr/>
              <p:nvPr/>
            </p:nvSpPr>
            <p:spPr>
              <a:xfrm>
                <a:off x="2940596" y="-100513"/>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6" name="Google Shape;386;p17"/>
              <p:cNvSpPr/>
              <p:nvPr/>
            </p:nvSpPr>
            <p:spPr>
              <a:xfrm>
                <a:off x="2498604" y="339771"/>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87" name="Google Shape;387;p17"/>
            <p:cNvGrpSpPr/>
            <p:nvPr/>
          </p:nvGrpSpPr>
          <p:grpSpPr>
            <a:xfrm rot="10800000">
              <a:off x="9" y="66970"/>
              <a:ext cx="1868687" cy="1646829"/>
              <a:chOff x="2757488" y="-62286"/>
              <a:chExt cx="1738314" cy="1531934"/>
            </a:xfrm>
          </p:grpSpPr>
          <p:sp>
            <p:nvSpPr>
              <p:cNvPr id="388" name="Google Shape;388;p17"/>
              <p:cNvSpPr/>
              <p:nvPr/>
            </p:nvSpPr>
            <p:spPr>
              <a:xfrm>
                <a:off x="2786063" y="-3212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17"/>
              <p:cNvSpPr/>
              <p:nvPr/>
            </p:nvSpPr>
            <p:spPr>
              <a:xfrm>
                <a:off x="2757488" y="1379164"/>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7"/>
              <p:cNvSpPr/>
              <p:nvPr/>
            </p:nvSpPr>
            <p:spPr>
              <a:xfrm>
                <a:off x="4337050" y="-62286"/>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1" name="Google Shape;391;p17"/>
            <p:cNvGrpSpPr/>
            <p:nvPr/>
          </p:nvGrpSpPr>
          <p:grpSpPr>
            <a:xfrm rot="2700000">
              <a:off x="7835731" y="4816197"/>
              <a:ext cx="649282" cy="179386"/>
              <a:chOff x="3525838" y="4135438"/>
              <a:chExt cx="649288" cy="179388"/>
            </a:xfrm>
          </p:grpSpPr>
          <p:sp>
            <p:nvSpPr>
              <p:cNvPr id="392" name="Google Shape;392;p17"/>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17"/>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17"/>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95" name="Google Shape;395;p17"/>
            <p:cNvGrpSpPr/>
            <p:nvPr/>
          </p:nvGrpSpPr>
          <p:grpSpPr>
            <a:xfrm>
              <a:off x="7489887" y="4451106"/>
              <a:ext cx="2153797" cy="455895"/>
              <a:chOff x="4739562" y="1700569"/>
              <a:chExt cx="2153797" cy="455895"/>
            </a:xfrm>
          </p:grpSpPr>
          <p:sp>
            <p:nvSpPr>
              <p:cNvPr id="396" name="Google Shape;396;p17"/>
              <p:cNvSpPr/>
              <p:nvPr/>
            </p:nvSpPr>
            <p:spPr>
              <a:xfrm>
                <a:off x="4771985"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17"/>
              <p:cNvSpPr/>
              <p:nvPr/>
            </p:nvSpPr>
            <p:spPr>
              <a:xfrm>
                <a:off x="6830058"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17"/>
              <p:cNvSpPr/>
              <p:nvPr/>
            </p:nvSpPr>
            <p:spPr>
              <a:xfrm>
                <a:off x="4739562"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99" name="Google Shape;399;p1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5">
  <p:cSld name="CUSTOM_1_1_1_1_1_1_1">
    <p:spTree>
      <p:nvGrpSpPr>
        <p:cNvPr id="400" name="Shape 400"/>
        <p:cNvGrpSpPr/>
        <p:nvPr/>
      </p:nvGrpSpPr>
      <p:grpSpPr>
        <a:xfrm>
          <a:off x="0" y="0"/>
          <a:ext cx="0" cy="0"/>
          <a:chOff x="0" y="0"/>
          <a:chExt cx="0" cy="0"/>
        </a:xfrm>
      </p:grpSpPr>
      <p:pic>
        <p:nvPicPr>
          <p:cNvPr id="401" name="Google Shape;401;p18"/>
          <p:cNvPicPr preferRelativeResize="0"/>
          <p:nvPr/>
        </p:nvPicPr>
        <p:blipFill rotWithShape="1">
          <a:blip r:embed="rId2">
            <a:alphaModFix/>
          </a:blip>
          <a:srcRect b="8586" l="1020" r="922" t="8933"/>
          <a:stretch/>
        </p:blipFill>
        <p:spPr>
          <a:xfrm flipH="1">
            <a:off x="0" y="-1"/>
            <a:ext cx="9135475" cy="5121576"/>
          </a:xfrm>
          <a:prstGeom prst="rect">
            <a:avLst/>
          </a:prstGeom>
          <a:noFill/>
          <a:ln>
            <a:noFill/>
          </a:ln>
        </p:spPr>
      </p:pic>
      <p:sp>
        <p:nvSpPr>
          <p:cNvPr id="402" name="Google Shape;402;p18"/>
          <p:cNvSpPr txBox="1"/>
          <p:nvPr>
            <p:ph type="title"/>
          </p:nvPr>
        </p:nvSpPr>
        <p:spPr>
          <a:xfrm>
            <a:off x="720000" y="540000"/>
            <a:ext cx="7704000" cy="572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03" name="Google Shape;403;p18"/>
          <p:cNvGrpSpPr/>
          <p:nvPr/>
        </p:nvGrpSpPr>
        <p:grpSpPr>
          <a:xfrm>
            <a:off x="-564461" y="-589419"/>
            <a:ext cx="10324234" cy="7060797"/>
            <a:chOff x="-564461" y="-589419"/>
            <a:chExt cx="10324234" cy="7060797"/>
          </a:xfrm>
        </p:grpSpPr>
        <p:grpSp>
          <p:nvGrpSpPr>
            <p:cNvPr id="404" name="Google Shape;404;p18"/>
            <p:cNvGrpSpPr/>
            <p:nvPr/>
          </p:nvGrpSpPr>
          <p:grpSpPr>
            <a:xfrm rot="8100000">
              <a:off x="45954" y="75943"/>
              <a:ext cx="649282" cy="179386"/>
              <a:chOff x="3454818" y="4206458"/>
              <a:chExt cx="649288" cy="179388"/>
            </a:xfrm>
          </p:grpSpPr>
          <p:sp>
            <p:nvSpPr>
              <p:cNvPr id="405" name="Google Shape;405;p18"/>
              <p:cNvSpPr/>
              <p:nvPr/>
            </p:nvSpPr>
            <p:spPr>
              <a:xfrm>
                <a:off x="3486568" y="420645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18"/>
              <p:cNvSpPr/>
              <p:nvPr/>
            </p:nvSpPr>
            <p:spPr>
              <a:xfrm>
                <a:off x="3454818" y="432075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18"/>
              <p:cNvSpPr/>
              <p:nvPr/>
            </p:nvSpPr>
            <p:spPr>
              <a:xfrm>
                <a:off x="4039018" y="426043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8" name="Google Shape;408;p18"/>
            <p:cNvGrpSpPr/>
            <p:nvPr/>
          </p:nvGrpSpPr>
          <p:grpSpPr>
            <a:xfrm rot="5400000">
              <a:off x="-1012867" y="259532"/>
              <a:ext cx="2153797" cy="455895"/>
              <a:chOff x="4554556" y="2233969"/>
              <a:chExt cx="2153797" cy="455895"/>
            </a:xfrm>
          </p:grpSpPr>
          <p:sp>
            <p:nvSpPr>
              <p:cNvPr id="409" name="Google Shape;409;p18"/>
              <p:cNvSpPr/>
              <p:nvPr/>
            </p:nvSpPr>
            <p:spPr>
              <a:xfrm>
                <a:off x="4586979" y="22663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0" name="Google Shape;410;p18"/>
              <p:cNvSpPr/>
              <p:nvPr/>
            </p:nvSpPr>
            <p:spPr>
              <a:xfrm>
                <a:off x="6645053" y="22339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18"/>
              <p:cNvSpPr/>
              <p:nvPr/>
            </p:nvSpPr>
            <p:spPr>
              <a:xfrm>
                <a:off x="4554556" y="26247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2" name="Google Shape;412;p18"/>
            <p:cNvGrpSpPr/>
            <p:nvPr/>
          </p:nvGrpSpPr>
          <p:grpSpPr>
            <a:xfrm>
              <a:off x="7595147" y="-513200"/>
              <a:ext cx="1017112" cy="1274803"/>
              <a:chOff x="3406775" y="1971675"/>
              <a:chExt cx="946151" cy="1185863"/>
            </a:xfrm>
          </p:grpSpPr>
          <p:sp>
            <p:nvSpPr>
              <p:cNvPr id="413" name="Google Shape;413;p18"/>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18"/>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18"/>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16" name="Google Shape;416;p18"/>
            <p:cNvGrpSpPr/>
            <p:nvPr/>
          </p:nvGrpSpPr>
          <p:grpSpPr>
            <a:xfrm>
              <a:off x="7184820" y="-227912"/>
              <a:ext cx="2153797" cy="455801"/>
              <a:chOff x="4886735" y="1558927"/>
              <a:chExt cx="2153797" cy="455801"/>
            </a:xfrm>
          </p:grpSpPr>
          <p:sp>
            <p:nvSpPr>
              <p:cNvPr id="417" name="Google Shape;417;p18"/>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18"/>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18"/>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0" name="Google Shape;420;p18"/>
            <p:cNvGrpSpPr/>
            <p:nvPr/>
          </p:nvGrpSpPr>
          <p:grpSpPr>
            <a:xfrm rot="10800000">
              <a:off x="7327380" y="4824550"/>
              <a:ext cx="1868687" cy="1646829"/>
              <a:chOff x="2757488" y="0"/>
              <a:chExt cx="1738314" cy="1531934"/>
            </a:xfrm>
          </p:grpSpPr>
          <p:sp>
            <p:nvSpPr>
              <p:cNvPr id="421" name="Google Shape;421;p18"/>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18"/>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18"/>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4" name="Google Shape;424;p18"/>
            <p:cNvGrpSpPr/>
            <p:nvPr/>
          </p:nvGrpSpPr>
          <p:grpSpPr>
            <a:xfrm rot="10800000">
              <a:off x="8904718" y="1425286"/>
              <a:ext cx="855055" cy="686105"/>
              <a:chOff x="3524250" y="2062163"/>
              <a:chExt cx="795400" cy="638237"/>
            </a:xfrm>
          </p:grpSpPr>
          <p:sp>
            <p:nvSpPr>
              <p:cNvPr id="425" name="Google Shape;425;p18"/>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18"/>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18"/>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28" name="Google Shape;428;p18"/>
            <p:cNvGrpSpPr/>
            <p:nvPr/>
          </p:nvGrpSpPr>
          <p:grpSpPr>
            <a:xfrm rot="-8100000">
              <a:off x="-39456" y="3828208"/>
              <a:ext cx="1894291" cy="2269578"/>
              <a:chOff x="815012" y="833388"/>
              <a:chExt cx="1762223" cy="2111346"/>
            </a:xfrm>
          </p:grpSpPr>
          <p:sp>
            <p:nvSpPr>
              <p:cNvPr id="429" name="Google Shape;429;p18"/>
              <p:cNvSpPr/>
              <p:nvPr/>
            </p:nvSpPr>
            <p:spPr>
              <a:xfrm rot="451604">
                <a:off x="935258" y="922272"/>
                <a:ext cx="1484312" cy="1933579"/>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18"/>
              <p:cNvSpPr/>
              <p:nvPr/>
            </p:nvSpPr>
            <p:spPr>
              <a:xfrm rot="458000">
                <a:off x="913958" y="2737148"/>
                <a:ext cx="58720" cy="60207"/>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18"/>
              <p:cNvSpPr/>
              <p:nvPr/>
            </p:nvSpPr>
            <p:spPr>
              <a:xfrm rot="451615">
                <a:off x="2508165" y="994592"/>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32" name="Google Shape;432;p1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1_1_1_1_1_1_1_1">
    <p:spTree>
      <p:nvGrpSpPr>
        <p:cNvPr id="433" name="Shape 433"/>
        <p:cNvGrpSpPr/>
        <p:nvPr/>
      </p:nvGrpSpPr>
      <p:grpSpPr>
        <a:xfrm>
          <a:off x="0" y="0"/>
          <a:ext cx="0" cy="0"/>
          <a:chOff x="0" y="0"/>
          <a:chExt cx="0" cy="0"/>
        </a:xfrm>
      </p:grpSpPr>
      <p:pic>
        <p:nvPicPr>
          <p:cNvPr id="434" name="Google Shape;434;p19"/>
          <p:cNvPicPr preferRelativeResize="0"/>
          <p:nvPr/>
        </p:nvPicPr>
        <p:blipFill rotWithShape="1">
          <a:blip r:embed="rId2">
            <a:alphaModFix/>
          </a:blip>
          <a:srcRect b="8582" l="923" r="923" t="8582"/>
          <a:stretch/>
        </p:blipFill>
        <p:spPr>
          <a:xfrm>
            <a:off x="0" y="0"/>
            <a:ext cx="9144000" cy="5143500"/>
          </a:xfrm>
          <a:prstGeom prst="rect">
            <a:avLst/>
          </a:prstGeom>
          <a:noFill/>
          <a:ln>
            <a:noFill/>
          </a:ln>
        </p:spPr>
      </p:pic>
      <p:sp>
        <p:nvSpPr>
          <p:cNvPr id="435" name="Google Shape;435;p19"/>
          <p:cNvSpPr txBox="1"/>
          <p:nvPr>
            <p:ph type="title"/>
          </p:nvPr>
        </p:nvSpPr>
        <p:spPr>
          <a:xfrm>
            <a:off x="720000" y="540000"/>
            <a:ext cx="7704000" cy="5727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36" name="Google Shape;436;p19"/>
          <p:cNvGrpSpPr/>
          <p:nvPr/>
        </p:nvGrpSpPr>
        <p:grpSpPr>
          <a:xfrm rot="8100000">
            <a:off x="8091079" y="594805"/>
            <a:ext cx="616865" cy="614808"/>
            <a:chOff x="2588041" y="-11077"/>
            <a:chExt cx="511960" cy="510252"/>
          </a:xfrm>
        </p:grpSpPr>
        <p:cxnSp>
          <p:nvCxnSpPr>
            <p:cNvPr id="437" name="Google Shape;437;p19"/>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438" name="Google Shape;438;p19"/>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19"/>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0" name="Google Shape;440;p19"/>
          <p:cNvGrpSpPr/>
          <p:nvPr/>
        </p:nvGrpSpPr>
        <p:grpSpPr>
          <a:xfrm rot="10800000">
            <a:off x="7964055" y="111109"/>
            <a:ext cx="1868687" cy="1646829"/>
            <a:chOff x="2757488" y="0"/>
            <a:chExt cx="1738314" cy="1531934"/>
          </a:xfrm>
        </p:grpSpPr>
        <p:sp>
          <p:nvSpPr>
            <p:cNvPr id="441" name="Google Shape;441;p19"/>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19"/>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19"/>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4" name="Google Shape;444;p19"/>
          <p:cNvGrpSpPr/>
          <p:nvPr/>
        </p:nvGrpSpPr>
        <p:grpSpPr>
          <a:xfrm rot="5400000">
            <a:off x="-598851" y="2505284"/>
            <a:ext cx="1868687" cy="1646829"/>
            <a:chOff x="2757488" y="0"/>
            <a:chExt cx="1738314" cy="1531934"/>
          </a:xfrm>
        </p:grpSpPr>
        <p:sp>
          <p:nvSpPr>
            <p:cNvPr id="445" name="Google Shape;445;p19"/>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19"/>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19"/>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8" name="Google Shape;448;p19"/>
          <p:cNvGrpSpPr/>
          <p:nvPr/>
        </p:nvGrpSpPr>
        <p:grpSpPr>
          <a:xfrm rot="10800000">
            <a:off x="-96297" y="3098409"/>
            <a:ext cx="1017112" cy="1274803"/>
            <a:chOff x="3406775" y="1971675"/>
            <a:chExt cx="946151" cy="1185863"/>
          </a:xfrm>
        </p:grpSpPr>
        <p:sp>
          <p:nvSpPr>
            <p:cNvPr id="449" name="Google Shape;449;p19"/>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0" name="Google Shape;450;p19"/>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19"/>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2" name="Google Shape;452;p1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7">
  <p:cSld name="CUSTOM_1_1_1_1_1_1_1_1_1">
    <p:spTree>
      <p:nvGrpSpPr>
        <p:cNvPr id="453" name="Shape 453"/>
        <p:cNvGrpSpPr/>
        <p:nvPr/>
      </p:nvGrpSpPr>
      <p:grpSpPr>
        <a:xfrm>
          <a:off x="0" y="0"/>
          <a:ext cx="0" cy="0"/>
          <a:chOff x="0" y="0"/>
          <a:chExt cx="0" cy="0"/>
        </a:xfrm>
      </p:grpSpPr>
      <p:pic>
        <p:nvPicPr>
          <p:cNvPr id="454" name="Google Shape;454;p20"/>
          <p:cNvPicPr preferRelativeResize="0"/>
          <p:nvPr/>
        </p:nvPicPr>
        <p:blipFill rotWithShape="1">
          <a:blip r:embed="rId2">
            <a:alphaModFix/>
          </a:blip>
          <a:srcRect b="8582" l="923" r="923" t="8582"/>
          <a:stretch/>
        </p:blipFill>
        <p:spPr>
          <a:xfrm>
            <a:off x="0" y="0"/>
            <a:ext cx="9144000" cy="5143500"/>
          </a:xfrm>
          <a:prstGeom prst="rect">
            <a:avLst/>
          </a:prstGeom>
          <a:noFill/>
          <a:ln>
            <a:noFill/>
          </a:ln>
        </p:spPr>
      </p:pic>
      <p:sp>
        <p:nvSpPr>
          <p:cNvPr id="455" name="Google Shape;455;p20"/>
          <p:cNvSpPr txBox="1"/>
          <p:nvPr>
            <p:ph type="title"/>
          </p:nvPr>
        </p:nvSpPr>
        <p:spPr>
          <a:xfrm>
            <a:off x="720000" y="540000"/>
            <a:ext cx="7704000" cy="5727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56" name="Google Shape;456;p20"/>
          <p:cNvGrpSpPr/>
          <p:nvPr/>
        </p:nvGrpSpPr>
        <p:grpSpPr>
          <a:xfrm rot="10800000">
            <a:off x="-1019265" y="-180100"/>
            <a:ext cx="11249661" cy="5595714"/>
            <a:chOff x="-1019265" y="-180100"/>
            <a:chExt cx="11249661" cy="5595714"/>
          </a:xfrm>
        </p:grpSpPr>
        <p:grpSp>
          <p:nvGrpSpPr>
            <p:cNvPr id="457" name="Google Shape;457;p20"/>
            <p:cNvGrpSpPr/>
            <p:nvPr/>
          </p:nvGrpSpPr>
          <p:grpSpPr>
            <a:xfrm rot="-2700000">
              <a:off x="105533" y="4132337"/>
              <a:ext cx="616865" cy="614808"/>
              <a:chOff x="2588041" y="-11077"/>
              <a:chExt cx="511960" cy="510252"/>
            </a:xfrm>
          </p:grpSpPr>
          <p:cxnSp>
            <p:nvCxnSpPr>
              <p:cNvPr id="458" name="Google Shape;458;p20"/>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459" name="Google Shape;459;p20"/>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20"/>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1" name="Google Shape;461;p20"/>
            <p:cNvGrpSpPr/>
            <p:nvPr/>
          </p:nvGrpSpPr>
          <p:grpSpPr>
            <a:xfrm>
              <a:off x="-1019265" y="3660212"/>
              <a:ext cx="1868687" cy="1646829"/>
              <a:chOff x="2757488" y="0"/>
              <a:chExt cx="1738314" cy="1531934"/>
            </a:xfrm>
          </p:grpSpPr>
          <p:sp>
            <p:nvSpPr>
              <p:cNvPr id="462" name="Google Shape;462;p20"/>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20"/>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20"/>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5" name="Google Shape;465;p20"/>
            <p:cNvGrpSpPr/>
            <p:nvPr/>
          </p:nvGrpSpPr>
          <p:grpSpPr>
            <a:xfrm rot="-8100000">
              <a:off x="169518" y="140759"/>
              <a:ext cx="649282" cy="179386"/>
              <a:chOff x="3525838" y="4135438"/>
              <a:chExt cx="649288" cy="179388"/>
            </a:xfrm>
          </p:grpSpPr>
          <p:sp>
            <p:nvSpPr>
              <p:cNvPr id="466" name="Google Shape;466;p20"/>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20"/>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20"/>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69" name="Google Shape;469;p20"/>
            <p:cNvGrpSpPr/>
            <p:nvPr/>
          </p:nvGrpSpPr>
          <p:grpSpPr>
            <a:xfrm rot="10800000">
              <a:off x="-880346" y="229341"/>
              <a:ext cx="2153797" cy="455895"/>
              <a:chOff x="4630756" y="1700569"/>
              <a:chExt cx="2153797" cy="455895"/>
            </a:xfrm>
          </p:grpSpPr>
          <p:sp>
            <p:nvSpPr>
              <p:cNvPr id="470" name="Google Shape;470;p20"/>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20"/>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20"/>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3" name="Google Shape;473;p20"/>
            <p:cNvGrpSpPr/>
            <p:nvPr/>
          </p:nvGrpSpPr>
          <p:grpSpPr>
            <a:xfrm rot="10800000">
              <a:off x="8076600" y="4671138"/>
              <a:ext cx="2153797" cy="455801"/>
              <a:chOff x="4886735" y="1558927"/>
              <a:chExt cx="2153797" cy="455801"/>
            </a:xfrm>
          </p:grpSpPr>
          <p:sp>
            <p:nvSpPr>
              <p:cNvPr id="474" name="Google Shape;474;p20"/>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20"/>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20"/>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77" name="Google Shape;477;p20"/>
            <p:cNvGrpSpPr/>
            <p:nvPr/>
          </p:nvGrpSpPr>
          <p:grpSpPr>
            <a:xfrm rot="10800000">
              <a:off x="8644952" y="-180100"/>
              <a:ext cx="1017112" cy="1274803"/>
              <a:chOff x="3406775" y="1971675"/>
              <a:chExt cx="946151" cy="1185863"/>
            </a:xfrm>
          </p:grpSpPr>
          <p:sp>
            <p:nvSpPr>
              <p:cNvPr id="478" name="Google Shape;478;p20"/>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9" name="Google Shape;479;p20"/>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0" name="Google Shape;480;p20"/>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81" name="Google Shape;481;p20"/>
            <p:cNvGrpSpPr/>
            <p:nvPr/>
          </p:nvGrpSpPr>
          <p:grpSpPr>
            <a:xfrm rot="10800000">
              <a:off x="8063598" y="-864"/>
              <a:ext cx="855055" cy="686105"/>
              <a:chOff x="3524250" y="2062163"/>
              <a:chExt cx="795400" cy="638237"/>
            </a:xfrm>
          </p:grpSpPr>
          <p:sp>
            <p:nvSpPr>
              <p:cNvPr id="482" name="Google Shape;482;p20"/>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20"/>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20"/>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85" name="Google Shape;485;p20"/>
            <p:cNvGrpSpPr/>
            <p:nvPr/>
          </p:nvGrpSpPr>
          <p:grpSpPr>
            <a:xfrm rot="-900094">
              <a:off x="8115699" y="4731415"/>
              <a:ext cx="616894" cy="614837"/>
              <a:chOff x="2588041" y="-11077"/>
              <a:chExt cx="511960" cy="510252"/>
            </a:xfrm>
          </p:grpSpPr>
          <p:cxnSp>
            <p:nvCxnSpPr>
              <p:cNvPr id="486" name="Google Shape;486;p20"/>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487" name="Google Shape;487;p20"/>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20"/>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89" name="Google Shape;489;p2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pic>
        <p:nvPicPr>
          <p:cNvPr id="23" name="Google Shape;23;p3"/>
          <p:cNvPicPr preferRelativeResize="0"/>
          <p:nvPr/>
        </p:nvPicPr>
        <p:blipFill rotWithShape="1">
          <a:blip r:embed="rId2">
            <a:alphaModFix/>
          </a:blip>
          <a:srcRect b="8582" l="1020" r="922" t="8582"/>
          <a:stretch/>
        </p:blipFill>
        <p:spPr>
          <a:xfrm flipH="1" rot="10800000">
            <a:off x="0" y="-1"/>
            <a:ext cx="9135475" cy="5143500"/>
          </a:xfrm>
          <a:prstGeom prst="rect">
            <a:avLst/>
          </a:prstGeom>
          <a:noFill/>
          <a:ln>
            <a:noFill/>
          </a:ln>
        </p:spPr>
      </p:pic>
      <p:sp>
        <p:nvSpPr>
          <p:cNvPr id="24" name="Google Shape;24;p3"/>
          <p:cNvSpPr txBox="1"/>
          <p:nvPr>
            <p:ph type="title"/>
          </p:nvPr>
        </p:nvSpPr>
        <p:spPr>
          <a:xfrm>
            <a:off x="993900" y="2571750"/>
            <a:ext cx="71562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6000">
                <a:solidFill>
                  <a:schemeClr val="dk2"/>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25" name="Google Shape;25;p3"/>
          <p:cNvSpPr txBox="1"/>
          <p:nvPr>
            <p:ph hasCustomPrompt="1" idx="2" type="title"/>
          </p:nvPr>
        </p:nvSpPr>
        <p:spPr>
          <a:xfrm>
            <a:off x="4005750" y="1190275"/>
            <a:ext cx="11325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000"/>
              <a:buNone/>
              <a:defRPr b="1" sz="60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26" name="Google Shape;26;p3"/>
          <p:cNvSpPr txBox="1"/>
          <p:nvPr>
            <p:ph idx="1" type="subTitle"/>
          </p:nvPr>
        </p:nvSpPr>
        <p:spPr>
          <a:xfrm>
            <a:off x="1885950" y="3559050"/>
            <a:ext cx="5372100" cy="4224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1800"/>
              <a:buNone/>
              <a:defRPr>
                <a:solidFill>
                  <a:schemeClr val="dk1"/>
                </a:solidFill>
              </a:defRPr>
            </a:lvl1pPr>
            <a:lvl2pPr lvl="1" rtl="0" algn="ctr">
              <a:lnSpc>
                <a:spcPct val="100000"/>
              </a:lnSpc>
              <a:spcBef>
                <a:spcPts val="0"/>
              </a:spcBef>
              <a:spcAft>
                <a:spcPts val="0"/>
              </a:spcAft>
              <a:buClr>
                <a:schemeClr val="dk1"/>
              </a:buClr>
              <a:buSzPts val="1400"/>
              <a:buNone/>
              <a:defRPr>
                <a:solidFill>
                  <a:schemeClr val="dk1"/>
                </a:solidFill>
              </a:defRPr>
            </a:lvl2pPr>
            <a:lvl3pPr lvl="2" rtl="0" algn="ctr">
              <a:lnSpc>
                <a:spcPct val="100000"/>
              </a:lnSpc>
              <a:spcBef>
                <a:spcPts val="0"/>
              </a:spcBef>
              <a:spcAft>
                <a:spcPts val="0"/>
              </a:spcAft>
              <a:buClr>
                <a:schemeClr val="dk1"/>
              </a:buClr>
              <a:buSzPts val="1400"/>
              <a:buNone/>
              <a:defRPr>
                <a:solidFill>
                  <a:schemeClr val="dk1"/>
                </a:solidFill>
              </a:defRPr>
            </a:lvl3pPr>
            <a:lvl4pPr lvl="3" rtl="0" algn="ctr">
              <a:lnSpc>
                <a:spcPct val="100000"/>
              </a:lnSpc>
              <a:spcBef>
                <a:spcPts val="0"/>
              </a:spcBef>
              <a:spcAft>
                <a:spcPts val="0"/>
              </a:spcAft>
              <a:buClr>
                <a:schemeClr val="dk1"/>
              </a:buClr>
              <a:buSzPts val="1400"/>
              <a:buNone/>
              <a:defRPr>
                <a:solidFill>
                  <a:schemeClr val="dk1"/>
                </a:solidFill>
              </a:defRPr>
            </a:lvl4pPr>
            <a:lvl5pPr lvl="4" rtl="0" algn="ctr">
              <a:lnSpc>
                <a:spcPct val="100000"/>
              </a:lnSpc>
              <a:spcBef>
                <a:spcPts val="0"/>
              </a:spcBef>
              <a:spcAft>
                <a:spcPts val="0"/>
              </a:spcAft>
              <a:buClr>
                <a:schemeClr val="dk1"/>
              </a:buClr>
              <a:buSzPts val="1400"/>
              <a:buNone/>
              <a:defRPr>
                <a:solidFill>
                  <a:schemeClr val="dk1"/>
                </a:solidFill>
              </a:defRPr>
            </a:lvl5pPr>
            <a:lvl6pPr lvl="5" rtl="0" algn="ctr">
              <a:lnSpc>
                <a:spcPct val="100000"/>
              </a:lnSpc>
              <a:spcBef>
                <a:spcPts val="0"/>
              </a:spcBef>
              <a:spcAft>
                <a:spcPts val="0"/>
              </a:spcAft>
              <a:buClr>
                <a:schemeClr val="dk1"/>
              </a:buClr>
              <a:buSzPts val="1400"/>
              <a:buNone/>
              <a:defRPr>
                <a:solidFill>
                  <a:schemeClr val="dk1"/>
                </a:solidFill>
              </a:defRPr>
            </a:lvl6pPr>
            <a:lvl7pPr lvl="6" rtl="0" algn="ctr">
              <a:lnSpc>
                <a:spcPct val="100000"/>
              </a:lnSpc>
              <a:spcBef>
                <a:spcPts val="0"/>
              </a:spcBef>
              <a:spcAft>
                <a:spcPts val="0"/>
              </a:spcAft>
              <a:buClr>
                <a:schemeClr val="dk1"/>
              </a:buClr>
              <a:buSzPts val="1400"/>
              <a:buNone/>
              <a:defRPr>
                <a:solidFill>
                  <a:schemeClr val="dk1"/>
                </a:solidFill>
              </a:defRPr>
            </a:lvl7pPr>
            <a:lvl8pPr lvl="7" rtl="0" algn="ctr">
              <a:lnSpc>
                <a:spcPct val="100000"/>
              </a:lnSpc>
              <a:spcBef>
                <a:spcPts val="0"/>
              </a:spcBef>
              <a:spcAft>
                <a:spcPts val="0"/>
              </a:spcAft>
              <a:buClr>
                <a:schemeClr val="dk1"/>
              </a:buClr>
              <a:buSzPts val="1400"/>
              <a:buNone/>
              <a:defRPr>
                <a:solidFill>
                  <a:schemeClr val="dk1"/>
                </a:solidFill>
              </a:defRPr>
            </a:lvl8pPr>
            <a:lvl9pPr lvl="8" rtl="0" algn="ctr">
              <a:lnSpc>
                <a:spcPct val="100000"/>
              </a:lnSpc>
              <a:spcBef>
                <a:spcPts val="0"/>
              </a:spcBef>
              <a:spcAft>
                <a:spcPts val="0"/>
              </a:spcAft>
              <a:buClr>
                <a:schemeClr val="dk1"/>
              </a:buClr>
              <a:buSzPts val="1400"/>
              <a:buNone/>
              <a:defRPr>
                <a:solidFill>
                  <a:schemeClr val="dk1"/>
                </a:solidFill>
              </a:defRPr>
            </a:lvl9pPr>
          </a:lstStyle>
          <a:p/>
        </p:txBody>
      </p:sp>
      <p:grpSp>
        <p:nvGrpSpPr>
          <p:cNvPr id="27" name="Google Shape;27;p3"/>
          <p:cNvGrpSpPr/>
          <p:nvPr/>
        </p:nvGrpSpPr>
        <p:grpSpPr>
          <a:xfrm>
            <a:off x="-934341" y="-227898"/>
            <a:ext cx="10633141" cy="6978231"/>
            <a:chOff x="-934341" y="-227898"/>
            <a:chExt cx="10633141" cy="6978231"/>
          </a:xfrm>
        </p:grpSpPr>
        <p:grpSp>
          <p:nvGrpSpPr>
            <p:cNvPr id="28" name="Google Shape;28;p3"/>
            <p:cNvGrpSpPr/>
            <p:nvPr/>
          </p:nvGrpSpPr>
          <p:grpSpPr>
            <a:xfrm>
              <a:off x="467179" y="4603505"/>
              <a:ext cx="1631475" cy="2146829"/>
              <a:chOff x="987425" y="941388"/>
              <a:chExt cx="1517651" cy="1997050"/>
            </a:xfrm>
          </p:grpSpPr>
          <p:sp>
            <p:nvSpPr>
              <p:cNvPr id="29" name="Google Shape;29;p3"/>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 name="Google Shape;30;p3"/>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 name="Google Shape;31;p3"/>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2" name="Google Shape;32;p3"/>
            <p:cNvGrpSpPr/>
            <p:nvPr/>
          </p:nvGrpSpPr>
          <p:grpSpPr>
            <a:xfrm rot="10800000">
              <a:off x="7659717" y="4401551"/>
              <a:ext cx="1017112" cy="1274803"/>
              <a:chOff x="3406775" y="1971675"/>
              <a:chExt cx="946151" cy="1185863"/>
            </a:xfrm>
          </p:grpSpPr>
          <p:sp>
            <p:nvSpPr>
              <p:cNvPr id="33" name="Google Shape;33;p3"/>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4" name="Google Shape;34;p3"/>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 name="Google Shape;35;p3"/>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36" name="Google Shape;36;p3"/>
            <p:cNvGrpSpPr/>
            <p:nvPr/>
          </p:nvGrpSpPr>
          <p:grpSpPr>
            <a:xfrm rot="-5400000">
              <a:off x="8552842" y="1934351"/>
              <a:ext cx="1017112" cy="1274803"/>
              <a:chOff x="3406775" y="1971675"/>
              <a:chExt cx="946151" cy="1185863"/>
            </a:xfrm>
          </p:grpSpPr>
          <p:sp>
            <p:nvSpPr>
              <p:cNvPr id="37" name="Google Shape;37;p3"/>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 name="Google Shape;38;p3"/>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 name="Google Shape;39;p3"/>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0" name="Google Shape;40;p3"/>
            <p:cNvGrpSpPr/>
            <p:nvPr/>
          </p:nvGrpSpPr>
          <p:grpSpPr>
            <a:xfrm>
              <a:off x="-934341" y="152400"/>
              <a:ext cx="1868687" cy="1646829"/>
              <a:chOff x="2757488" y="141767"/>
              <a:chExt cx="1738314" cy="1531934"/>
            </a:xfrm>
          </p:grpSpPr>
          <p:sp>
            <p:nvSpPr>
              <p:cNvPr id="41" name="Google Shape;41;p3"/>
              <p:cNvSpPr/>
              <p:nvPr/>
            </p:nvSpPr>
            <p:spPr>
              <a:xfrm>
                <a:off x="2786063" y="171930"/>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 name="Google Shape;42;p3"/>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 name="Google Shape;43;p3"/>
              <p:cNvSpPr/>
              <p:nvPr/>
            </p:nvSpPr>
            <p:spPr>
              <a:xfrm>
                <a:off x="4337050" y="141767"/>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4" name="Google Shape;44;p3"/>
            <p:cNvGrpSpPr/>
            <p:nvPr/>
          </p:nvGrpSpPr>
          <p:grpSpPr>
            <a:xfrm>
              <a:off x="-86047" y="2640401"/>
              <a:ext cx="855055" cy="686105"/>
              <a:chOff x="3524250" y="2062163"/>
              <a:chExt cx="795400" cy="638237"/>
            </a:xfrm>
          </p:grpSpPr>
          <p:sp>
            <p:nvSpPr>
              <p:cNvPr id="45" name="Google Shape;45;p3"/>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 name="Google Shape;46;p3"/>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 name="Google Shape;47;p3"/>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8" name="Google Shape;48;p3"/>
            <p:cNvGrpSpPr/>
            <p:nvPr/>
          </p:nvGrpSpPr>
          <p:grpSpPr>
            <a:xfrm rot="10800000">
              <a:off x="7347110" y="-227898"/>
              <a:ext cx="2153797" cy="455801"/>
              <a:chOff x="4886735" y="1558927"/>
              <a:chExt cx="2153797" cy="455801"/>
            </a:xfrm>
          </p:grpSpPr>
          <p:sp>
            <p:nvSpPr>
              <p:cNvPr id="49" name="Google Shape;49;p3"/>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 name="Google Shape;50;p3"/>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 name="Google Shape;51;p3"/>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2" name="Google Shape;52;p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8">
  <p:cSld name="CUSTOM_1_1_1_1_1_1_1_1_1_1">
    <p:spTree>
      <p:nvGrpSpPr>
        <p:cNvPr id="490" name="Shape 490"/>
        <p:cNvGrpSpPr/>
        <p:nvPr/>
      </p:nvGrpSpPr>
      <p:grpSpPr>
        <a:xfrm>
          <a:off x="0" y="0"/>
          <a:ext cx="0" cy="0"/>
          <a:chOff x="0" y="0"/>
          <a:chExt cx="0" cy="0"/>
        </a:xfrm>
      </p:grpSpPr>
      <p:pic>
        <p:nvPicPr>
          <p:cNvPr id="491" name="Google Shape;491;p21"/>
          <p:cNvPicPr preferRelativeResize="0"/>
          <p:nvPr/>
        </p:nvPicPr>
        <p:blipFill rotWithShape="1">
          <a:blip r:embed="rId2">
            <a:alphaModFix/>
          </a:blip>
          <a:srcRect b="8759" l="1020" r="922" t="0"/>
          <a:stretch/>
        </p:blipFill>
        <p:spPr>
          <a:xfrm rot="10800000">
            <a:off x="0" y="10973"/>
            <a:ext cx="9135475" cy="5665377"/>
          </a:xfrm>
          <a:prstGeom prst="rect">
            <a:avLst/>
          </a:prstGeom>
          <a:noFill/>
          <a:ln>
            <a:noFill/>
          </a:ln>
        </p:spPr>
      </p:pic>
      <p:sp>
        <p:nvSpPr>
          <p:cNvPr id="492" name="Google Shape;492;p21"/>
          <p:cNvSpPr txBox="1"/>
          <p:nvPr>
            <p:ph type="title"/>
          </p:nvPr>
        </p:nvSpPr>
        <p:spPr>
          <a:xfrm>
            <a:off x="720000" y="540000"/>
            <a:ext cx="7704000" cy="5727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493" name="Google Shape;493;p21"/>
          <p:cNvGrpSpPr/>
          <p:nvPr/>
        </p:nvGrpSpPr>
        <p:grpSpPr>
          <a:xfrm>
            <a:off x="254754" y="-383828"/>
            <a:ext cx="10284224" cy="6478810"/>
            <a:chOff x="254754" y="-383828"/>
            <a:chExt cx="10284224" cy="6478810"/>
          </a:xfrm>
        </p:grpSpPr>
        <p:grpSp>
          <p:nvGrpSpPr>
            <p:cNvPr id="494" name="Google Shape;494;p21"/>
            <p:cNvGrpSpPr/>
            <p:nvPr/>
          </p:nvGrpSpPr>
          <p:grpSpPr>
            <a:xfrm rot="7199964">
              <a:off x="8414061" y="35777"/>
              <a:ext cx="1901134" cy="1614433"/>
              <a:chOff x="2649767" y="30163"/>
              <a:chExt cx="1768465" cy="1501771"/>
            </a:xfrm>
          </p:grpSpPr>
          <p:sp>
            <p:nvSpPr>
              <p:cNvPr id="495" name="Google Shape;495;p21"/>
              <p:cNvSpPr/>
              <p:nvPr/>
            </p:nvSpPr>
            <p:spPr>
              <a:xfrm>
                <a:off x="270849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6" name="Google Shape;496;p21"/>
              <p:cNvSpPr/>
              <p:nvPr/>
            </p:nvSpPr>
            <p:spPr>
              <a:xfrm>
                <a:off x="2649767"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497" name="Google Shape;497;p21"/>
            <p:cNvGrpSpPr/>
            <p:nvPr/>
          </p:nvGrpSpPr>
          <p:grpSpPr>
            <a:xfrm rot="-2700000">
              <a:off x="610624" y="4171188"/>
              <a:ext cx="1505637" cy="1630210"/>
              <a:chOff x="1566744" y="351836"/>
              <a:chExt cx="1400482" cy="1516354"/>
            </a:xfrm>
          </p:grpSpPr>
          <p:sp>
            <p:nvSpPr>
              <p:cNvPr id="498" name="Google Shape;498;p21"/>
              <p:cNvSpPr/>
              <p:nvPr/>
            </p:nvSpPr>
            <p:spPr>
              <a:xfrm rot="2420011">
                <a:off x="1824866" y="546079"/>
                <a:ext cx="884238" cy="1122364"/>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9" name="Google Shape;499;p21"/>
              <p:cNvSpPr/>
              <p:nvPr/>
            </p:nvSpPr>
            <p:spPr>
              <a:xfrm rot="2420005">
                <a:off x="2208338" y="1789774"/>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0" name="Google Shape;500;p21"/>
              <p:cNvSpPr/>
              <p:nvPr/>
            </p:nvSpPr>
            <p:spPr>
              <a:xfrm rot="2426555">
                <a:off x="2264854" y="363869"/>
                <a:ext cx="58734" cy="58734"/>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01" name="Google Shape;501;p21"/>
            <p:cNvGrpSpPr/>
            <p:nvPr/>
          </p:nvGrpSpPr>
          <p:grpSpPr>
            <a:xfrm rot="8100000">
              <a:off x="8089256" y="5065597"/>
              <a:ext cx="649282" cy="179386"/>
              <a:chOff x="3284200" y="3877129"/>
              <a:chExt cx="649288" cy="179388"/>
            </a:xfrm>
          </p:grpSpPr>
          <p:sp>
            <p:nvSpPr>
              <p:cNvPr id="502" name="Google Shape;502;p21"/>
              <p:cNvSpPr/>
              <p:nvPr/>
            </p:nvSpPr>
            <p:spPr>
              <a:xfrm>
                <a:off x="3315950" y="3877129"/>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21"/>
              <p:cNvSpPr/>
              <p:nvPr/>
            </p:nvSpPr>
            <p:spPr>
              <a:xfrm>
                <a:off x="3284200" y="3991429"/>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21"/>
              <p:cNvSpPr/>
              <p:nvPr/>
            </p:nvSpPr>
            <p:spPr>
              <a:xfrm>
                <a:off x="3868400" y="3931104"/>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05" name="Google Shape;505;p2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9">
  <p:cSld name="CUSTOM_1_1_1_1_1_1_1_1_1_1_1">
    <p:spTree>
      <p:nvGrpSpPr>
        <p:cNvPr id="506" name="Shape 506"/>
        <p:cNvGrpSpPr/>
        <p:nvPr/>
      </p:nvGrpSpPr>
      <p:grpSpPr>
        <a:xfrm>
          <a:off x="0" y="0"/>
          <a:ext cx="0" cy="0"/>
          <a:chOff x="0" y="0"/>
          <a:chExt cx="0" cy="0"/>
        </a:xfrm>
      </p:grpSpPr>
      <p:pic>
        <p:nvPicPr>
          <p:cNvPr id="507" name="Google Shape;507;p22"/>
          <p:cNvPicPr preferRelativeResize="0"/>
          <p:nvPr/>
        </p:nvPicPr>
        <p:blipFill rotWithShape="1">
          <a:blip r:embed="rId2">
            <a:alphaModFix/>
          </a:blip>
          <a:srcRect b="8582" l="1019" r="1038" t="8582"/>
          <a:stretch/>
        </p:blipFill>
        <p:spPr>
          <a:xfrm rot="10800000">
            <a:off x="10975" y="0"/>
            <a:ext cx="9124500" cy="5143500"/>
          </a:xfrm>
          <a:prstGeom prst="rect">
            <a:avLst/>
          </a:prstGeom>
          <a:noFill/>
          <a:ln>
            <a:noFill/>
          </a:ln>
        </p:spPr>
      </p:pic>
      <p:sp>
        <p:nvSpPr>
          <p:cNvPr id="508" name="Google Shape;508;p22"/>
          <p:cNvSpPr txBox="1"/>
          <p:nvPr>
            <p:ph type="title"/>
          </p:nvPr>
        </p:nvSpPr>
        <p:spPr>
          <a:xfrm>
            <a:off x="720000" y="540000"/>
            <a:ext cx="7704000" cy="5727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09" name="Google Shape;509;p22"/>
          <p:cNvGrpSpPr/>
          <p:nvPr/>
        </p:nvGrpSpPr>
        <p:grpSpPr>
          <a:xfrm>
            <a:off x="-715552" y="-460941"/>
            <a:ext cx="10709821" cy="5866825"/>
            <a:chOff x="-715552" y="-460941"/>
            <a:chExt cx="10709821" cy="5866825"/>
          </a:xfrm>
        </p:grpSpPr>
        <p:grpSp>
          <p:nvGrpSpPr>
            <p:cNvPr id="510" name="Google Shape;510;p22"/>
            <p:cNvGrpSpPr/>
            <p:nvPr/>
          </p:nvGrpSpPr>
          <p:grpSpPr>
            <a:xfrm rot="-8100000">
              <a:off x="4210997" y="5023191"/>
              <a:ext cx="649282" cy="179386"/>
              <a:chOff x="3525838" y="4135438"/>
              <a:chExt cx="649288" cy="179388"/>
            </a:xfrm>
          </p:grpSpPr>
          <p:sp>
            <p:nvSpPr>
              <p:cNvPr id="511" name="Google Shape;511;p22"/>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22"/>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22"/>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4" name="Google Shape;514;p22"/>
            <p:cNvGrpSpPr/>
            <p:nvPr/>
          </p:nvGrpSpPr>
          <p:grpSpPr>
            <a:xfrm rot="8999956">
              <a:off x="7870826" y="4255315"/>
              <a:ext cx="2153749" cy="455885"/>
              <a:chOff x="4630756" y="1700569"/>
              <a:chExt cx="2153797" cy="455895"/>
            </a:xfrm>
          </p:grpSpPr>
          <p:sp>
            <p:nvSpPr>
              <p:cNvPr id="515" name="Google Shape;515;p22"/>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22"/>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22"/>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18" name="Google Shape;518;p22"/>
            <p:cNvGrpSpPr/>
            <p:nvPr/>
          </p:nvGrpSpPr>
          <p:grpSpPr>
            <a:xfrm rot="-8100000">
              <a:off x="-105620" y="4255363"/>
              <a:ext cx="2153776" cy="455797"/>
              <a:chOff x="4886735" y="1558927"/>
              <a:chExt cx="2153797" cy="455801"/>
            </a:xfrm>
          </p:grpSpPr>
          <p:sp>
            <p:nvSpPr>
              <p:cNvPr id="519" name="Google Shape;519;p22"/>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22"/>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22"/>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22" name="Google Shape;522;p22"/>
            <p:cNvGrpSpPr/>
            <p:nvPr/>
          </p:nvGrpSpPr>
          <p:grpSpPr>
            <a:xfrm rot="10800000">
              <a:off x="8005256" y="-427142"/>
              <a:ext cx="1017112" cy="1274803"/>
              <a:chOff x="3406775" y="1971675"/>
              <a:chExt cx="946151" cy="1185863"/>
            </a:xfrm>
          </p:grpSpPr>
          <p:sp>
            <p:nvSpPr>
              <p:cNvPr id="523" name="Google Shape;523;p22"/>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22"/>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22"/>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26" name="Google Shape;526;p22"/>
            <p:cNvGrpSpPr/>
            <p:nvPr/>
          </p:nvGrpSpPr>
          <p:grpSpPr>
            <a:xfrm rot="10800000">
              <a:off x="4279177" y="-460931"/>
              <a:ext cx="855055" cy="686105"/>
              <a:chOff x="3524250" y="2062163"/>
              <a:chExt cx="795400" cy="638237"/>
            </a:xfrm>
          </p:grpSpPr>
          <p:sp>
            <p:nvSpPr>
              <p:cNvPr id="527" name="Google Shape;527;p22"/>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22"/>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22"/>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30" name="Google Shape;530;p22"/>
            <p:cNvGrpSpPr/>
            <p:nvPr/>
          </p:nvGrpSpPr>
          <p:grpSpPr>
            <a:xfrm rot="9900119">
              <a:off x="-534290" y="-247192"/>
              <a:ext cx="1868723" cy="1646861"/>
              <a:chOff x="2757488" y="0"/>
              <a:chExt cx="1738314" cy="1531934"/>
            </a:xfrm>
          </p:grpSpPr>
          <p:sp>
            <p:nvSpPr>
              <p:cNvPr id="531" name="Google Shape;531;p22"/>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2" name="Google Shape;532;p22"/>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3" name="Google Shape;533;p22"/>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34" name="Google Shape;534;p2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0">
  <p:cSld name="CUSTOM_1_1_1_1_1_1_1_1_1_1_1_1">
    <p:spTree>
      <p:nvGrpSpPr>
        <p:cNvPr id="535" name="Shape 535"/>
        <p:cNvGrpSpPr/>
        <p:nvPr/>
      </p:nvGrpSpPr>
      <p:grpSpPr>
        <a:xfrm>
          <a:off x="0" y="0"/>
          <a:ext cx="0" cy="0"/>
          <a:chOff x="0" y="0"/>
          <a:chExt cx="0" cy="0"/>
        </a:xfrm>
      </p:grpSpPr>
      <p:pic>
        <p:nvPicPr>
          <p:cNvPr id="536" name="Google Shape;536;p23"/>
          <p:cNvPicPr preferRelativeResize="0"/>
          <p:nvPr/>
        </p:nvPicPr>
        <p:blipFill rotWithShape="1">
          <a:blip r:embed="rId2">
            <a:alphaModFix/>
          </a:blip>
          <a:srcRect b="8582" l="901" r="1156" t="8582"/>
          <a:stretch/>
        </p:blipFill>
        <p:spPr>
          <a:xfrm rot="10800000">
            <a:off x="21925" y="-1"/>
            <a:ext cx="9124500" cy="5143500"/>
          </a:xfrm>
          <a:prstGeom prst="rect">
            <a:avLst/>
          </a:prstGeom>
          <a:noFill/>
          <a:ln>
            <a:noFill/>
          </a:ln>
        </p:spPr>
      </p:pic>
      <p:sp>
        <p:nvSpPr>
          <p:cNvPr id="537" name="Google Shape;537;p23"/>
          <p:cNvSpPr txBox="1"/>
          <p:nvPr>
            <p:ph type="title"/>
          </p:nvPr>
        </p:nvSpPr>
        <p:spPr>
          <a:xfrm>
            <a:off x="720000" y="540000"/>
            <a:ext cx="7704000" cy="5727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38" name="Google Shape;538;p23"/>
          <p:cNvGrpSpPr/>
          <p:nvPr/>
        </p:nvGrpSpPr>
        <p:grpSpPr>
          <a:xfrm>
            <a:off x="-1115635" y="-681169"/>
            <a:ext cx="11685793" cy="6187191"/>
            <a:chOff x="-1115635" y="-681169"/>
            <a:chExt cx="11685793" cy="6187191"/>
          </a:xfrm>
        </p:grpSpPr>
        <p:grpSp>
          <p:nvGrpSpPr>
            <p:cNvPr id="539" name="Google Shape;539;p23"/>
            <p:cNvGrpSpPr/>
            <p:nvPr/>
          </p:nvGrpSpPr>
          <p:grpSpPr>
            <a:xfrm rot="10800000">
              <a:off x="656994" y="4836096"/>
              <a:ext cx="616860" cy="614803"/>
              <a:chOff x="2588041" y="-11077"/>
              <a:chExt cx="511960" cy="510252"/>
            </a:xfrm>
          </p:grpSpPr>
          <p:cxnSp>
            <p:nvCxnSpPr>
              <p:cNvPr id="540" name="Google Shape;540;p23"/>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541" name="Google Shape;541;p23"/>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23"/>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3" name="Google Shape;543;p23"/>
            <p:cNvGrpSpPr/>
            <p:nvPr/>
          </p:nvGrpSpPr>
          <p:grpSpPr>
            <a:xfrm rot="-8100000">
              <a:off x="323765" y="70054"/>
              <a:ext cx="649282" cy="179386"/>
              <a:chOff x="3525838" y="4135438"/>
              <a:chExt cx="649288" cy="179388"/>
            </a:xfrm>
          </p:grpSpPr>
          <p:sp>
            <p:nvSpPr>
              <p:cNvPr id="544" name="Google Shape;544;p23"/>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23"/>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23"/>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47" name="Google Shape;547;p23"/>
            <p:cNvGrpSpPr/>
            <p:nvPr/>
          </p:nvGrpSpPr>
          <p:grpSpPr>
            <a:xfrm rot="10800000">
              <a:off x="-726099" y="158635"/>
              <a:ext cx="2153797" cy="455895"/>
              <a:chOff x="4630756" y="1700569"/>
              <a:chExt cx="2153797" cy="455895"/>
            </a:xfrm>
          </p:grpSpPr>
          <p:sp>
            <p:nvSpPr>
              <p:cNvPr id="548" name="Google Shape;548;p23"/>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23"/>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23"/>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1" name="Google Shape;551;p23"/>
            <p:cNvGrpSpPr/>
            <p:nvPr/>
          </p:nvGrpSpPr>
          <p:grpSpPr>
            <a:xfrm rot="-8100000">
              <a:off x="8570647" y="4355500"/>
              <a:ext cx="2153776" cy="455797"/>
              <a:chOff x="4886735" y="1558927"/>
              <a:chExt cx="2153797" cy="455801"/>
            </a:xfrm>
          </p:grpSpPr>
          <p:sp>
            <p:nvSpPr>
              <p:cNvPr id="552" name="Google Shape;552;p23"/>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3" name="Google Shape;553;p23"/>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23"/>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5" name="Google Shape;555;p23"/>
            <p:cNvGrpSpPr/>
            <p:nvPr/>
          </p:nvGrpSpPr>
          <p:grpSpPr>
            <a:xfrm rot="10800000">
              <a:off x="8635448" y="1195445"/>
              <a:ext cx="1017112" cy="1274803"/>
              <a:chOff x="3406775" y="1971675"/>
              <a:chExt cx="946151" cy="1185863"/>
            </a:xfrm>
          </p:grpSpPr>
          <p:sp>
            <p:nvSpPr>
              <p:cNvPr id="556" name="Google Shape;556;p23"/>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23"/>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23"/>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59" name="Google Shape;559;p23"/>
            <p:cNvGrpSpPr/>
            <p:nvPr/>
          </p:nvGrpSpPr>
          <p:grpSpPr>
            <a:xfrm rot="10800000">
              <a:off x="7989245" y="-681169"/>
              <a:ext cx="855055" cy="686105"/>
              <a:chOff x="3524250" y="2062163"/>
              <a:chExt cx="795400" cy="638237"/>
            </a:xfrm>
          </p:grpSpPr>
          <p:sp>
            <p:nvSpPr>
              <p:cNvPr id="560" name="Google Shape;560;p23"/>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23"/>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23"/>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63" name="Google Shape;563;p23"/>
            <p:cNvGrpSpPr/>
            <p:nvPr/>
          </p:nvGrpSpPr>
          <p:grpSpPr>
            <a:xfrm rot="9900119">
              <a:off x="-934372" y="1901883"/>
              <a:ext cx="1868723" cy="1646861"/>
              <a:chOff x="2757488" y="0"/>
              <a:chExt cx="1738314" cy="1531934"/>
            </a:xfrm>
          </p:grpSpPr>
          <p:sp>
            <p:nvSpPr>
              <p:cNvPr id="564" name="Google Shape;564;p23"/>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23"/>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23"/>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567" name="Google Shape;567;p2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1">
  <p:cSld name="CUSTOM_1_1_1_1_1_1_1_1_1_1_1_1_1">
    <p:spTree>
      <p:nvGrpSpPr>
        <p:cNvPr id="568" name="Shape 568"/>
        <p:cNvGrpSpPr/>
        <p:nvPr/>
      </p:nvGrpSpPr>
      <p:grpSpPr>
        <a:xfrm>
          <a:off x="0" y="0"/>
          <a:ext cx="0" cy="0"/>
          <a:chOff x="0" y="0"/>
          <a:chExt cx="0" cy="0"/>
        </a:xfrm>
      </p:grpSpPr>
      <p:pic>
        <p:nvPicPr>
          <p:cNvPr id="569" name="Google Shape;569;p24"/>
          <p:cNvPicPr preferRelativeResize="0"/>
          <p:nvPr/>
        </p:nvPicPr>
        <p:blipFill rotWithShape="1">
          <a:blip r:embed="rId2">
            <a:alphaModFix/>
          </a:blip>
          <a:srcRect b="8582" l="475" r="466" t="8582"/>
          <a:stretch/>
        </p:blipFill>
        <p:spPr>
          <a:xfrm>
            <a:off x="375" y="0"/>
            <a:ext cx="9144000" cy="5143500"/>
          </a:xfrm>
          <a:prstGeom prst="rect">
            <a:avLst/>
          </a:prstGeom>
          <a:noFill/>
          <a:ln>
            <a:noFill/>
          </a:ln>
        </p:spPr>
      </p:pic>
      <p:sp>
        <p:nvSpPr>
          <p:cNvPr id="570" name="Google Shape;570;p24"/>
          <p:cNvSpPr txBox="1"/>
          <p:nvPr>
            <p:ph type="title"/>
          </p:nvPr>
        </p:nvSpPr>
        <p:spPr>
          <a:xfrm>
            <a:off x="720000" y="540000"/>
            <a:ext cx="7704000" cy="5727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571" name="Google Shape;571;p24"/>
          <p:cNvGrpSpPr/>
          <p:nvPr/>
        </p:nvGrpSpPr>
        <p:grpSpPr>
          <a:xfrm>
            <a:off x="8570218" y="973554"/>
            <a:ext cx="616860" cy="614803"/>
            <a:chOff x="2588041" y="-11077"/>
            <a:chExt cx="511960" cy="510252"/>
          </a:xfrm>
        </p:grpSpPr>
        <p:cxnSp>
          <p:nvCxnSpPr>
            <p:cNvPr id="572" name="Google Shape;572;p24"/>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573" name="Google Shape;573;p24"/>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4" name="Google Shape;574;p24"/>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5" name="Google Shape;575;p24"/>
          <p:cNvGrpSpPr/>
          <p:nvPr/>
        </p:nvGrpSpPr>
        <p:grpSpPr>
          <a:xfrm rot="2700000">
            <a:off x="8871012" y="4513813"/>
            <a:ext cx="649282" cy="179386"/>
            <a:chOff x="3525838" y="4135438"/>
            <a:chExt cx="649288" cy="179388"/>
          </a:xfrm>
        </p:grpSpPr>
        <p:sp>
          <p:nvSpPr>
            <p:cNvPr id="576" name="Google Shape;576;p24"/>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7" name="Google Shape;577;p24"/>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8" name="Google Shape;578;p24"/>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79" name="Google Shape;579;p24"/>
          <p:cNvGrpSpPr/>
          <p:nvPr/>
        </p:nvGrpSpPr>
        <p:grpSpPr>
          <a:xfrm>
            <a:off x="8328612" y="4375547"/>
            <a:ext cx="2153797" cy="455895"/>
            <a:chOff x="4630756" y="1700569"/>
            <a:chExt cx="2153797" cy="455895"/>
          </a:xfrm>
        </p:grpSpPr>
        <p:sp>
          <p:nvSpPr>
            <p:cNvPr id="580" name="Google Shape;580;p24"/>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24"/>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24"/>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3" name="Google Shape;583;p24"/>
          <p:cNvGrpSpPr/>
          <p:nvPr/>
        </p:nvGrpSpPr>
        <p:grpSpPr>
          <a:xfrm rot="2700000">
            <a:off x="-880364" y="312106"/>
            <a:ext cx="2153776" cy="455797"/>
            <a:chOff x="4886735" y="1558927"/>
            <a:chExt cx="2153797" cy="455801"/>
          </a:xfrm>
        </p:grpSpPr>
        <p:sp>
          <p:nvSpPr>
            <p:cNvPr id="584" name="Google Shape;584;p24"/>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24"/>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24"/>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87" name="Google Shape;587;p24"/>
          <p:cNvGrpSpPr/>
          <p:nvPr/>
        </p:nvGrpSpPr>
        <p:grpSpPr>
          <a:xfrm>
            <a:off x="-195601" y="3701330"/>
            <a:ext cx="1017112" cy="1274803"/>
            <a:chOff x="3406775" y="1971675"/>
            <a:chExt cx="946151" cy="1185863"/>
          </a:xfrm>
        </p:grpSpPr>
        <p:sp>
          <p:nvSpPr>
            <p:cNvPr id="588" name="Google Shape;588;p24"/>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24"/>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24"/>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1" name="Google Shape;591;p24"/>
          <p:cNvGrpSpPr/>
          <p:nvPr/>
        </p:nvGrpSpPr>
        <p:grpSpPr>
          <a:xfrm>
            <a:off x="999759" y="4819917"/>
            <a:ext cx="855055" cy="686105"/>
            <a:chOff x="3524250" y="2062163"/>
            <a:chExt cx="795400" cy="638237"/>
          </a:xfrm>
        </p:grpSpPr>
        <p:sp>
          <p:nvSpPr>
            <p:cNvPr id="592" name="Google Shape;592;p24"/>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24"/>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24"/>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595" name="Google Shape;595;p24"/>
          <p:cNvGrpSpPr/>
          <p:nvPr/>
        </p:nvGrpSpPr>
        <p:grpSpPr>
          <a:xfrm rot="-899881">
            <a:off x="7834608" y="3182471"/>
            <a:ext cx="1868723" cy="1646861"/>
            <a:chOff x="2757488" y="0"/>
            <a:chExt cx="1738314" cy="1531934"/>
          </a:xfrm>
        </p:grpSpPr>
        <p:sp>
          <p:nvSpPr>
            <p:cNvPr id="596" name="Google Shape;596;p24"/>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24"/>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24"/>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99" name="Google Shape;599;p2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2">
  <p:cSld name="CUSTOM_1_1_1_1_1_1_1_1_1_1_1_1_1_1">
    <p:spTree>
      <p:nvGrpSpPr>
        <p:cNvPr id="600" name="Shape 600"/>
        <p:cNvGrpSpPr/>
        <p:nvPr/>
      </p:nvGrpSpPr>
      <p:grpSpPr>
        <a:xfrm>
          <a:off x="0" y="0"/>
          <a:ext cx="0" cy="0"/>
          <a:chOff x="0" y="0"/>
          <a:chExt cx="0" cy="0"/>
        </a:xfrm>
      </p:grpSpPr>
      <p:pic>
        <p:nvPicPr>
          <p:cNvPr id="601" name="Google Shape;601;p25"/>
          <p:cNvPicPr preferRelativeResize="0"/>
          <p:nvPr/>
        </p:nvPicPr>
        <p:blipFill rotWithShape="1">
          <a:blip r:embed="rId2">
            <a:alphaModFix/>
          </a:blip>
          <a:srcRect b="8582" l="902" r="1039" t="8582"/>
          <a:stretch/>
        </p:blipFill>
        <p:spPr>
          <a:xfrm rot="10800000">
            <a:off x="10975" y="-1"/>
            <a:ext cx="9135450" cy="5143500"/>
          </a:xfrm>
          <a:prstGeom prst="rect">
            <a:avLst/>
          </a:prstGeom>
          <a:noFill/>
          <a:ln>
            <a:noFill/>
          </a:ln>
        </p:spPr>
      </p:pic>
      <p:sp>
        <p:nvSpPr>
          <p:cNvPr id="602" name="Google Shape;602;p25"/>
          <p:cNvSpPr txBox="1"/>
          <p:nvPr>
            <p:ph type="title"/>
          </p:nvPr>
        </p:nvSpPr>
        <p:spPr>
          <a:xfrm>
            <a:off x="720000" y="540000"/>
            <a:ext cx="7704000" cy="5727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603" name="Google Shape;603;p25"/>
          <p:cNvGrpSpPr/>
          <p:nvPr/>
        </p:nvGrpSpPr>
        <p:grpSpPr>
          <a:xfrm rot="8100000">
            <a:off x="45954" y="251706"/>
            <a:ext cx="649282" cy="179386"/>
            <a:chOff x="3525838" y="4135438"/>
            <a:chExt cx="649288" cy="179388"/>
          </a:xfrm>
        </p:grpSpPr>
        <p:sp>
          <p:nvSpPr>
            <p:cNvPr id="604" name="Google Shape;604;p25"/>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5" name="Google Shape;605;p25"/>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6" name="Google Shape;606;p25"/>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07" name="Google Shape;607;p25"/>
          <p:cNvGrpSpPr/>
          <p:nvPr/>
        </p:nvGrpSpPr>
        <p:grpSpPr>
          <a:xfrm rot="5400000">
            <a:off x="-706292" y="312057"/>
            <a:ext cx="2153797" cy="455895"/>
            <a:chOff x="4630756" y="1700569"/>
            <a:chExt cx="2153797" cy="455895"/>
          </a:xfrm>
        </p:grpSpPr>
        <p:sp>
          <p:nvSpPr>
            <p:cNvPr id="608" name="Google Shape;608;p25"/>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25"/>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25"/>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1" name="Google Shape;611;p25"/>
          <p:cNvGrpSpPr/>
          <p:nvPr/>
        </p:nvGrpSpPr>
        <p:grpSpPr>
          <a:xfrm>
            <a:off x="7595147" y="94763"/>
            <a:ext cx="1017112" cy="1274803"/>
            <a:chOff x="3406775" y="1971675"/>
            <a:chExt cx="946151" cy="1185863"/>
          </a:xfrm>
        </p:grpSpPr>
        <p:sp>
          <p:nvSpPr>
            <p:cNvPr id="612" name="Google Shape;612;p25"/>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25"/>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25"/>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5" name="Google Shape;615;p25"/>
          <p:cNvGrpSpPr/>
          <p:nvPr/>
        </p:nvGrpSpPr>
        <p:grpSpPr>
          <a:xfrm>
            <a:off x="7184820" y="46674"/>
            <a:ext cx="2153797" cy="455801"/>
            <a:chOff x="4886735" y="1558927"/>
            <a:chExt cx="2153797" cy="455801"/>
          </a:xfrm>
        </p:grpSpPr>
        <p:sp>
          <p:nvSpPr>
            <p:cNvPr id="616" name="Google Shape;616;p25"/>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25"/>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25"/>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19" name="Google Shape;619;p25"/>
          <p:cNvGrpSpPr/>
          <p:nvPr/>
        </p:nvGrpSpPr>
        <p:grpSpPr>
          <a:xfrm rot="10800000">
            <a:off x="5463005" y="4824575"/>
            <a:ext cx="1868687" cy="1646829"/>
            <a:chOff x="2757488" y="0"/>
            <a:chExt cx="1738314" cy="1531934"/>
          </a:xfrm>
        </p:grpSpPr>
        <p:sp>
          <p:nvSpPr>
            <p:cNvPr id="620" name="Google Shape;620;p25"/>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25"/>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25"/>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23" name="Google Shape;623;p25"/>
          <p:cNvGrpSpPr/>
          <p:nvPr/>
        </p:nvGrpSpPr>
        <p:grpSpPr>
          <a:xfrm rot="-8100000">
            <a:off x="2420546" y="3798173"/>
            <a:ext cx="1631389" cy="2146716"/>
            <a:chOff x="987425" y="941388"/>
            <a:chExt cx="1517651" cy="1997050"/>
          </a:xfrm>
        </p:grpSpPr>
        <p:sp>
          <p:nvSpPr>
            <p:cNvPr id="624" name="Google Shape;624;p25"/>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25"/>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25"/>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27" name="Google Shape;627;p2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628" name="Shape 628"/>
        <p:cNvGrpSpPr/>
        <p:nvPr/>
      </p:nvGrpSpPr>
      <p:grpSpPr>
        <a:xfrm>
          <a:off x="0" y="0"/>
          <a:ext cx="0" cy="0"/>
          <a:chOff x="0" y="0"/>
          <a:chExt cx="0" cy="0"/>
        </a:xfrm>
      </p:grpSpPr>
      <p:pic>
        <p:nvPicPr>
          <p:cNvPr id="629" name="Google Shape;629;p26"/>
          <p:cNvPicPr preferRelativeResize="0"/>
          <p:nvPr/>
        </p:nvPicPr>
        <p:blipFill rotWithShape="1">
          <a:blip r:embed="rId2">
            <a:alphaModFix/>
          </a:blip>
          <a:srcRect b="8582" l="923" r="923" t="8582"/>
          <a:stretch/>
        </p:blipFill>
        <p:spPr>
          <a:xfrm>
            <a:off x="0" y="0"/>
            <a:ext cx="9144000" cy="5143500"/>
          </a:xfrm>
          <a:prstGeom prst="rect">
            <a:avLst/>
          </a:prstGeom>
          <a:noFill/>
          <a:ln>
            <a:noFill/>
          </a:ln>
        </p:spPr>
      </p:pic>
      <p:sp>
        <p:nvSpPr>
          <p:cNvPr id="630" name="Google Shape;630;p26"/>
          <p:cNvSpPr txBox="1"/>
          <p:nvPr>
            <p:ph type="title"/>
          </p:nvPr>
        </p:nvSpPr>
        <p:spPr>
          <a:xfrm>
            <a:off x="4291600" y="3092825"/>
            <a:ext cx="3312300" cy="6063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r">
              <a:spcBef>
                <a:spcPts val="0"/>
              </a:spcBef>
              <a:spcAft>
                <a:spcPts val="0"/>
              </a:spcAft>
              <a:buSzPts val="3000"/>
              <a:buNone/>
              <a:defRPr sz="24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631" name="Google Shape;631;p26"/>
          <p:cNvSpPr txBox="1"/>
          <p:nvPr>
            <p:ph idx="1" type="subTitle"/>
          </p:nvPr>
        </p:nvSpPr>
        <p:spPr>
          <a:xfrm>
            <a:off x="1458125" y="1352525"/>
            <a:ext cx="6227700" cy="17403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2500"/>
              <a:buNone/>
              <a:defRPr sz="2500"/>
            </a:lvl1pPr>
            <a:lvl2pPr lvl="1" rtl="0" algn="ctr">
              <a:lnSpc>
                <a:spcPct val="100000"/>
              </a:lnSpc>
              <a:spcBef>
                <a:spcPts val="0"/>
              </a:spcBef>
              <a:spcAft>
                <a:spcPts val="0"/>
              </a:spcAft>
              <a:buSzPts val="2500"/>
              <a:buNone/>
              <a:defRPr sz="2500"/>
            </a:lvl2pPr>
            <a:lvl3pPr lvl="2" rtl="0" algn="ctr">
              <a:lnSpc>
                <a:spcPct val="100000"/>
              </a:lnSpc>
              <a:spcBef>
                <a:spcPts val="0"/>
              </a:spcBef>
              <a:spcAft>
                <a:spcPts val="0"/>
              </a:spcAft>
              <a:buSzPts val="2500"/>
              <a:buNone/>
              <a:defRPr sz="2500"/>
            </a:lvl3pPr>
            <a:lvl4pPr lvl="3" rtl="0" algn="ctr">
              <a:lnSpc>
                <a:spcPct val="100000"/>
              </a:lnSpc>
              <a:spcBef>
                <a:spcPts val="0"/>
              </a:spcBef>
              <a:spcAft>
                <a:spcPts val="0"/>
              </a:spcAft>
              <a:buSzPts val="2500"/>
              <a:buNone/>
              <a:defRPr sz="2500"/>
            </a:lvl4pPr>
            <a:lvl5pPr lvl="4" rtl="0" algn="ctr">
              <a:lnSpc>
                <a:spcPct val="100000"/>
              </a:lnSpc>
              <a:spcBef>
                <a:spcPts val="0"/>
              </a:spcBef>
              <a:spcAft>
                <a:spcPts val="0"/>
              </a:spcAft>
              <a:buSzPts val="2500"/>
              <a:buNone/>
              <a:defRPr sz="2500"/>
            </a:lvl5pPr>
            <a:lvl6pPr lvl="5" rtl="0" algn="ctr">
              <a:lnSpc>
                <a:spcPct val="100000"/>
              </a:lnSpc>
              <a:spcBef>
                <a:spcPts val="0"/>
              </a:spcBef>
              <a:spcAft>
                <a:spcPts val="0"/>
              </a:spcAft>
              <a:buSzPts val="2500"/>
              <a:buNone/>
              <a:defRPr sz="2500"/>
            </a:lvl6pPr>
            <a:lvl7pPr lvl="6" rtl="0" algn="ctr">
              <a:lnSpc>
                <a:spcPct val="100000"/>
              </a:lnSpc>
              <a:spcBef>
                <a:spcPts val="0"/>
              </a:spcBef>
              <a:spcAft>
                <a:spcPts val="0"/>
              </a:spcAft>
              <a:buSzPts val="2500"/>
              <a:buNone/>
              <a:defRPr sz="2500"/>
            </a:lvl7pPr>
            <a:lvl8pPr lvl="7" rtl="0" algn="ctr">
              <a:lnSpc>
                <a:spcPct val="100000"/>
              </a:lnSpc>
              <a:spcBef>
                <a:spcPts val="0"/>
              </a:spcBef>
              <a:spcAft>
                <a:spcPts val="0"/>
              </a:spcAft>
              <a:buSzPts val="2500"/>
              <a:buNone/>
              <a:defRPr sz="2500"/>
            </a:lvl8pPr>
            <a:lvl9pPr lvl="8" rtl="0" algn="ctr">
              <a:lnSpc>
                <a:spcPct val="100000"/>
              </a:lnSpc>
              <a:spcBef>
                <a:spcPts val="0"/>
              </a:spcBef>
              <a:spcAft>
                <a:spcPts val="0"/>
              </a:spcAft>
              <a:buSzPts val="2500"/>
              <a:buNone/>
              <a:defRPr sz="2500"/>
            </a:lvl9pPr>
          </a:lstStyle>
          <a:p/>
        </p:txBody>
      </p:sp>
      <p:grpSp>
        <p:nvGrpSpPr>
          <p:cNvPr id="632" name="Google Shape;632;p26"/>
          <p:cNvGrpSpPr/>
          <p:nvPr/>
        </p:nvGrpSpPr>
        <p:grpSpPr>
          <a:xfrm>
            <a:off x="-427522" y="-603137"/>
            <a:ext cx="10187295" cy="5933965"/>
            <a:chOff x="-427522" y="-603137"/>
            <a:chExt cx="10187295" cy="5933965"/>
          </a:xfrm>
        </p:grpSpPr>
        <p:grpSp>
          <p:nvGrpSpPr>
            <p:cNvPr id="633" name="Google Shape;633;p26"/>
            <p:cNvGrpSpPr/>
            <p:nvPr/>
          </p:nvGrpSpPr>
          <p:grpSpPr>
            <a:xfrm rot="-2700000">
              <a:off x="8637016" y="4371926"/>
              <a:ext cx="649282" cy="179386"/>
              <a:chOff x="3525838" y="4135438"/>
              <a:chExt cx="649288" cy="179388"/>
            </a:xfrm>
          </p:grpSpPr>
          <p:sp>
            <p:nvSpPr>
              <p:cNvPr id="634" name="Google Shape;634;p26"/>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26"/>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26"/>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37" name="Google Shape;637;p26"/>
            <p:cNvGrpSpPr/>
            <p:nvPr/>
          </p:nvGrpSpPr>
          <p:grpSpPr>
            <a:xfrm rot="-5400000">
              <a:off x="7657922" y="3936065"/>
              <a:ext cx="2153797" cy="455895"/>
              <a:chOff x="4630756" y="1700569"/>
              <a:chExt cx="2153797" cy="455895"/>
            </a:xfrm>
          </p:grpSpPr>
          <p:sp>
            <p:nvSpPr>
              <p:cNvPr id="638" name="Google Shape;638;p26"/>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26"/>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26"/>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41" name="Google Shape;641;p26"/>
            <p:cNvGrpSpPr/>
            <p:nvPr/>
          </p:nvGrpSpPr>
          <p:grpSpPr>
            <a:xfrm rot="10800000">
              <a:off x="719992" y="3966089"/>
              <a:ext cx="1017112" cy="1274803"/>
              <a:chOff x="3406775" y="1971675"/>
              <a:chExt cx="946151" cy="1185863"/>
            </a:xfrm>
          </p:grpSpPr>
          <p:sp>
            <p:nvSpPr>
              <p:cNvPr id="642" name="Google Shape;642;p26"/>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26"/>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26"/>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45" name="Google Shape;645;p26"/>
            <p:cNvGrpSpPr/>
            <p:nvPr/>
          </p:nvGrpSpPr>
          <p:grpSpPr>
            <a:xfrm rot="10800000">
              <a:off x="-6365" y="4875027"/>
              <a:ext cx="2153797" cy="455801"/>
              <a:chOff x="4886735" y="1558927"/>
              <a:chExt cx="2153797" cy="455801"/>
            </a:xfrm>
          </p:grpSpPr>
          <p:sp>
            <p:nvSpPr>
              <p:cNvPr id="646" name="Google Shape;646;p26"/>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26"/>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26"/>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49" name="Google Shape;649;p26"/>
            <p:cNvGrpSpPr/>
            <p:nvPr/>
          </p:nvGrpSpPr>
          <p:grpSpPr>
            <a:xfrm>
              <a:off x="136184" y="-603137"/>
              <a:ext cx="1868687" cy="1646829"/>
              <a:chOff x="2757488" y="0"/>
              <a:chExt cx="1738314" cy="1531934"/>
            </a:xfrm>
          </p:grpSpPr>
          <p:sp>
            <p:nvSpPr>
              <p:cNvPr id="650" name="Google Shape;650;p26"/>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26"/>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26"/>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53" name="Google Shape;653;p26"/>
            <p:cNvGrpSpPr/>
            <p:nvPr/>
          </p:nvGrpSpPr>
          <p:grpSpPr>
            <a:xfrm>
              <a:off x="-427522" y="2616301"/>
              <a:ext cx="855055" cy="686105"/>
              <a:chOff x="3524250" y="2062163"/>
              <a:chExt cx="795400" cy="638237"/>
            </a:xfrm>
          </p:grpSpPr>
          <p:sp>
            <p:nvSpPr>
              <p:cNvPr id="654" name="Google Shape;654;p26"/>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26"/>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26"/>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57" name="Google Shape;657;p26"/>
            <p:cNvGrpSpPr/>
            <p:nvPr/>
          </p:nvGrpSpPr>
          <p:grpSpPr>
            <a:xfrm rot="2700000">
              <a:off x="7608317" y="-91360"/>
              <a:ext cx="1631389" cy="2146716"/>
              <a:chOff x="987425" y="941388"/>
              <a:chExt cx="1517651" cy="1997050"/>
            </a:xfrm>
          </p:grpSpPr>
          <p:sp>
            <p:nvSpPr>
              <p:cNvPr id="658" name="Google Shape;658;p26"/>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26"/>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26"/>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61" name="Google Shape;661;p2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
  <p:cSld name="CUSTOM_2_1">
    <p:spTree>
      <p:nvGrpSpPr>
        <p:cNvPr id="662" name="Shape 662"/>
        <p:cNvGrpSpPr/>
        <p:nvPr/>
      </p:nvGrpSpPr>
      <p:grpSpPr>
        <a:xfrm>
          <a:off x="0" y="0"/>
          <a:ext cx="0" cy="0"/>
          <a:chOff x="0" y="0"/>
          <a:chExt cx="0" cy="0"/>
        </a:xfrm>
      </p:grpSpPr>
      <p:pic>
        <p:nvPicPr>
          <p:cNvPr id="663" name="Google Shape;663;p27"/>
          <p:cNvPicPr preferRelativeResize="0"/>
          <p:nvPr/>
        </p:nvPicPr>
        <p:blipFill rotWithShape="1">
          <a:blip r:embed="rId2">
            <a:alphaModFix/>
          </a:blip>
          <a:srcRect b="8762" l="902" r="1039" t="8580"/>
          <a:stretch/>
        </p:blipFill>
        <p:spPr>
          <a:xfrm>
            <a:off x="10975" y="10973"/>
            <a:ext cx="9135450" cy="5132527"/>
          </a:xfrm>
          <a:prstGeom prst="rect">
            <a:avLst/>
          </a:prstGeom>
          <a:noFill/>
          <a:ln>
            <a:noFill/>
          </a:ln>
        </p:spPr>
      </p:pic>
      <p:sp>
        <p:nvSpPr>
          <p:cNvPr id="664" name="Google Shape;664;p27"/>
          <p:cNvSpPr txBox="1"/>
          <p:nvPr>
            <p:ph idx="1" type="subTitle"/>
          </p:nvPr>
        </p:nvSpPr>
        <p:spPr>
          <a:xfrm>
            <a:off x="720000" y="3075925"/>
            <a:ext cx="3852000" cy="933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65" name="Google Shape;665;p27"/>
          <p:cNvSpPr txBox="1"/>
          <p:nvPr>
            <p:ph type="title"/>
          </p:nvPr>
        </p:nvSpPr>
        <p:spPr>
          <a:xfrm>
            <a:off x="720000" y="1133675"/>
            <a:ext cx="4372200" cy="1602600"/>
          </a:xfrm>
          <a:prstGeom prst="rect">
            <a:avLst/>
          </a:prstGeom>
          <a:effectLst>
            <a:outerShdw blurRad="85725" rotWithShape="0" algn="bl" dist="19050">
              <a:schemeClr val="lt2"/>
            </a:outerShdw>
          </a:effectLst>
        </p:spPr>
        <p:txBody>
          <a:bodyPr anchorCtr="0" anchor="t" bIns="91425" lIns="91425" spcFirstLastPara="1" rIns="91425" wrap="square" tIns="91425">
            <a:noAutofit/>
          </a:bodyPr>
          <a:lstStyle>
            <a:lvl1pPr lvl="0" rtl="0">
              <a:spcBef>
                <a:spcPts val="0"/>
              </a:spcBef>
              <a:spcAft>
                <a:spcPts val="0"/>
              </a:spcAft>
              <a:buSzPts val="3000"/>
              <a:buNone/>
              <a:defRPr sz="3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grpSp>
        <p:nvGrpSpPr>
          <p:cNvPr id="666" name="Google Shape;666;p27"/>
          <p:cNvGrpSpPr/>
          <p:nvPr/>
        </p:nvGrpSpPr>
        <p:grpSpPr>
          <a:xfrm>
            <a:off x="-487922" y="34909"/>
            <a:ext cx="10288243" cy="5641433"/>
            <a:chOff x="-487922" y="34909"/>
            <a:chExt cx="10288243" cy="5641433"/>
          </a:xfrm>
        </p:grpSpPr>
        <p:grpSp>
          <p:nvGrpSpPr>
            <p:cNvPr id="667" name="Google Shape;667;p27"/>
            <p:cNvGrpSpPr/>
            <p:nvPr/>
          </p:nvGrpSpPr>
          <p:grpSpPr>
            <a:xfrm rot="-2700000">
              <a:off x="636876" y="4501638"/>
              <a:ext cx="616865" cy="614808"/>
              <a:chOff x="2588041" y="-11077"/>
              <a:chExt cx="511960" cy="510252"/>
            </a:xfrm>
          </p:grpSpPr>
          <p:cxnSp>
            <p:nvCxnSpPr>
              <p:cNvPr id="668" name="Google Shape;668;p27"/>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669" name="Google Shape;669;p27"/>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27"/>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1" name="Google Shape;671;p27"/>
            <p:cNvGrpSpPr/>
            <p:nvPr/>
          </p:nvGrpSpPr>
          <p:grpSpPr>
            <a:xfrm>
              <a:off x="-487922" y="4029513"/>
              <a:ext cx="1868687" cy="1646829"/>
              <a:chOff x="2757488" y="0"/>
              <a:chExt cx="1738314" cy="1531934"/>
            </a:xfrm>
          </p:grpSpPr>
          <p:sp>
            <p:nvSpPr>
              <p:cNvPr id="672" name="Google Shape;672;p27"/>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3" name="Google Shape;673;p27"/>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4" name="Google Shape;674;p27"/>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5" name="Google Shape;675;p27"/>
            <p:cNvGrpSpPr/>
            <p:nvPr/>
          </p:nvGrpSpPr>
          <p:grpSpPr>
            <a:xfrm rot="-5400000">
              <a:off x="7998786" y="2498786"/>
              <a:ext cx="1868687" cy="1734383"/>
              <a:chOff x="2757488" y="-111604"/>
              <a:chExt cx="1738314" cy="1613379"/>
            </a:xfrm>
          </p:grpSpPr>
          <p:sp>
            <p:nvSpPr>
              <p:cNvPr id="676" name="Google Shape;676;p27"/>
              <p:cNvSpPr/>
              <p:nvPr/>
            </p:nvSpPr>
            <p:spPr>
              <a:xfrm>
                <a:off x="2786063" y="-111604"/>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oval"/>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27"/>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8" name="Google Shape;678;p27"/>
            <p:cNvGrpSpPr/>
            <p:nvPr/>
          </p:nvGrpSpPr>
          <p:grpSpPr>
            <a:xfrm>
              <a:off x="8454723" y="2123589"/>
              <a:ext cx="986394" cy="1242377"/>
              <a:chOff x="3435350" y="2001838"/>
              <a:chExt cx="917576" cy="1155700"/>
            </a:xfrm>
          </p:grpSpPr>
          <p:sp>
            <p:nvSpPr>
              <p:cNvPr id="679" name="Google Shape;679;p27"/>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ova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27"/>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81" name="Google Shape;681;p27"/>
            <p:cNvGrpSpPr/>
            <p:nvPr/>
          </p:nvGrpSpPr>
          <p:grpSpPr>
            <a:xfrm rot="5400000">
              <a:off x="-62133" y="-93936"/>
              <a:ext cx="1017112" cy="1274803"/>
              <a:chOff x="3406775" y="1971675"/>
              <a:chExt cx="946151" cy="1185863"/>
            </a:xfrm>
          </p:grpSpPr>
          <p:sp>
            <p:nvSpPr>
              <p:cNvPr id="682" name="Google Shape;682;p27"/>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27"/>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4" name="Google Shape;684;p27"/>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85" name="Google Shape;685;p2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_1_1">
    <p:spTree>
      <p:nvGrpSpPr>
        <p:cNvPr id="686" name="Shape 686"/>
        <p:cNvGrpSpPr/>
        <p:nvPr/>
      </p:nvGrpSpPr>
      <p:grpSpPr>
        <a:xfrm>
          <a:off x="0" y="0"/>
          <a:ext cx="0" cy="0"/>
          <a:chOff x="0" y="0"/>
          <a:chExt cx="0" cy="0"/>
        </a:xfrm>
      </p:grpSpPr>
      <p:pic>
        <p:nvPicPr>
          <p:cNvPr id="687" name="Google Shape;687;p28"/>
          <p:cNvPicPr preferRelativeResize="0"/>
          <p:nvPr/>
        </p:nvPicPr>
        <p:blipFill rotWithShape="1">
          <a:blip r:embed="rId2">
            <a:alphaModFix/>
          </a:blip>
          <a:srcRect b="8582" l="1017" r="1154" t="8582"/>
          <a:stretch/>
        </p:blipFill>
        <p:spPr>
          <a:xfrm rot="10800000">
            <a:off x="21925" y="-1"/>
            <a:ext cx="9113550" cy="5143500"/>
          </a:xfrm>
          <a:prstGeom prst="rect">
            <a:avLst/>
          </a:prstGeom>
          <a:noFill/>
          <a:ln>
            <a:noFill/>
          </a:ln>
        </p:spPr>
      </p:pic>
      <p:sp>
        <p:nvSpPr>
          <p:cNvPr id="688" name="Google Shape;688;p28"/>
          <p:cNvSpPr txBox="1"/>
          <p:nvPr>
            <p:ph idx="1" type="subTitle"/>
          </p:nvPr>
        </p:nvSpPr>
        <p:spPr>
          <a:xfrm>
            <a:off x="720000" y="2357250"/>
            <a:ext cx="3561600" cy="12480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89" name="Google Shape;689;p28"/>
          <p:cNvSpPr txBox="1"/>
          <p:nvPr>
            <p:ph type="title"/>
          </p:nvPr>
        </p:nvSpPr>
        <p:spPr>
          <a:xfrm>
            <a:off x="720000" y="1538250"/>
            <a:ext cx="3561600" cy="8190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spcBef>
                <a:spcPts val="0"/>
              </a:spcBef>
              <a:spcAft>
                <a:spcPts val="0"/>
              </a:spcAft>
              <a:buSzPts val="3000"/>
              <a:buNone/>
              <a:defRPr sz="3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grpSp>
        <p:nvGrpSpPr>
          <p:cNvPr id="690" name="Google Shape;690;p28"/>
          <p:cNvGrpSpPr/>
          <p:nvPr/>
        </p:nvGrpSpPr>
        <p:grpSpPr>
          <a:xfrm>
            <a:off x="-472691" y="-1073410"/>
            <a:ext cx="10171491" cy="7179483"/>
            <a:chOff x="-472691" y="-1073410"/>
            <a:chExt cx="10171491" cy="7179483"/>
          </a:xfrm>
        </p:grpSpPr>
        <p:grpSp>
          <p:nvGrpSpPr>
            <p:cNvPr id="691" name="Google Shape;691;p28"/>
            <p:cNvGrpSpPr/>
            <p:nvPr/>
          </p:nvGrpSpPr>
          <p:grpSpPr>
            <a:xfrm rot="10800000">
              <a:off x="6665805" y="-1073410"/>
              <a:ext cx="1631475" cy="2146829"/>
              <a:chOff x="987425" y="941388"/>
              <a:chExt cx="1517651" cy="1997050"/>
            </a:xfrm>
          </p:grpSpPr>
          <p:sp>
            <p:nvSpPr>
              <p:cNvPr id="692" name="Google Shape;692;p28"/>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28"/>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28"/>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5" name="Google Shape;695;p28"/>
            <p:cNvGrpSpPr/>
            <p:nvPr/>
          </p:nvGrpSpPr>
          <p:grpSpPr>
            <a:xfrm>
              <a:off x="-215008" y="-271343"/>
              <a:ext cx="1017112" cy="1274803"/>
              <a:chOff x="3125252" y="932210"/>
              <a:chExt cx="946151" cy="1185863"/>
            </a:xfrm>
          </p:grpSpPr>
          <p:sp>
            <p:nvSpPr>
              <p:cNvPr id="696" name="Google Shape;696;p28"/>
              <p:cNvSpPr/>
              <p:nvPr/>
            </p:nvSpPr>
            <p:spPr>
              <a:xfrm>
                <a:off x="3153827" y="962373"/>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28"/>
              <p:cNvSpPr/>
              <p:nvPr/>
            </p:nvSpPr>
            <p:spPr>
              <a:xfrm>
                <a:off x="4006315" y="2052985"/>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28"/>
              <p:cNvSpPr/>
              <p:nvPr/>
            </p:nvSpPr>
            <p:spPr>
              <a:xfrm>
                <a:off x="3125252" y="93221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99" name="Google Shape;699;p28"/>
            <p:cNvGrpSpPr/>
            <p:nvPr/>
          </p:nvGrpSpPr>
          <p:grpSpPr>
            <a:xfrm rot="5400000">
              <a:off x="-343846" y="3904620"/>
              <a:ext cx="1017112" cy="1274803"/>
              <a:chOff x="3956856" y="1542233"/>
              <a:chExt cx="946151" cy="1185863"/>
            </a:xfrm>
          </p:grpSpPr>
          <p:sp>
            <p:nvSpPr>
              <p:cNvPr id="700" name="Google Shape;700;p28"/>
              <p:cNvSpPr/>
              <p:nvPr/>
            </p:nvSpPr>
            <p:spPr>
              <a:xfrm>
                <a:off x="3985431" y="1572396"/>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28"/>
              <p:cNvSpPr/>
              <p:nvPr/>
            </p:nvSpPr>
            <p:spPr>
              <a:xfrm>
                <a:off x="4837919" y="2663008"/>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28"/>
              <p:cNvSpPr/>
              <p:nvPr/>
            </p:nvSpPr>
            <p:spPr>
              <a:xfrm>
                <a:off x="3956856" y="1542233"/>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03" name="Google Shape;703;p28"/>
            <p:cNvGrpSpPr/>
            <p:nvPr/>
          </p:nvGrpSpPr>
          <p:grpSpPr>
            <a:xfrm rot="10800000">
              <a:off x="7830113" y="4459244"/>
              <a:ext cx="1868687" cy="1646829"/>
              <a:chOff x="2757488" y="0"/>
              <a:chExt cx="1738314" cy="1531934"/>
            </a:xfrm>
          </p:grpSpPr>
          <p:sp>
            <p:nvSpPr>
              <p:cNvPr id="704" name="Google Shape;704;p28"/>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28"/>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28"/>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07" name="Google Shape;707;p28"/>
            <p:cNvGrpSpPr/>
            <p:nvPr/>
          </p:nvGrpSpPr>
          <p:grpSpPr>
            <a:xfrm rot="-2700000">
              <a:off x="4144235" y="4603585"/>
              <a:ext cx="855010" cy="686069"/>
              <a:chOff x="3524250" y="2062163"/>
              <a:chExt cx="795400" cy="638237"/>
            </a:xfrm>
          </p:grpSpPr>
          <p:sp>
            <p:nvSpPr>
              <p:cNvPr id="708" name="Google Shape;708;p28"/>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28"/>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28"/>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11" name="Google Shape;711;p2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_1_1">
    <p:spTree>
      <p:nvGrpSpPr>
        <p:cNvPr id="712" name="Shape 712"/>
        <p:cNvGrpSpPr/>
        <p:nvPr/>
      </p:nvGrpSpPr>
      <p:grpSpPr>
        <a:xfrm>
          <a:off x="0" y="0"/>
          <a:ext cx="0" cy="0"/>
          <a:chOff x="0" y="0"/>
          <a:chExt cx="0" cy="0"/>
        </a:xfrm>
      </p:grpSpPr>
      <p:pic>
        <p:nvPicPr>
          <p:cNvPr id="713" name="Google Shape;713;p29"/>
          <p:cNvPicPr preferRelativeResize="0"/>
          <p:nvPr/>
        </p:nvPicPr>
        <p:blipFill rotWithShape="1">
          <a:blip r:embed="rId2">
            <a:alphaModFix/>
          </a:blip>
          <a:srcRect b="8582" l="923" r="923" t="8582"/>
          <a:stretch/>
        </p:blipFill>
        <p:spPr>
          <a:xfrm>
            <a:off x="0" y="0"/>
            <a:ext cx="9144000" cy="5143500"/>
          </a:xfrm>
          <a:prstGeom prst="rect">
            <a:avLst/>
          </a:prstGeom>
          <a:noFill/>
          <a:ln>
            <a:noFill/>
          </a:ln>
        </p:spPr>
      </p:pic>
      <p:sp>
        <p:nvSpPr>
          <p:cNvPr id="714" name="Google Shape;714;p29"/>
          <p:cNvSpPr txBox="1"/>
          <p:nvPr>
            <p:ph idx="1" type="subTitle"/>
          </p:nvPr>
        </p:nvSpPr>
        <p:spPr>
          <a:xfrm>
            <a:off x="4572000" y="2892450"/>
            <a:ext cx="3852000" cy="8796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15" name="Google Shape;715;p29"/>
          <p:cNvSpPr txBox="1"/>
          <p:nvPr>
            <p:ph type="title"/>
          </p:nvPr>
        </p:nvSpPr>
        <p:spPr>
          <a:xfrm>
            <a:off x="4572000" y="2012850"/>
            <a:ext cx="3852000" cy="8796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r">
              <a:spcBef>
                <a:spcPts val="0"/>
              </a:spcBef>
              <a:spcAft>
                <a:spcPts val="0"/>
              </a:spcAft>
              <a:buSzPts val="3000"/>
              <a:buNone/>
              <a:defRPr sz="3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grpSp>
        <p:nvGrpSpPr>
          <p:cNvPr id="716" name="Google Shape;716;p29"/>
          <p:cNvGrpSpPr/>
          <p:nvPr/>
        </p:nvGrpSpPr>
        <p:grpSpPr>
          <a:xfrm>
            <a:off x="-9" y="-115159"/>
            <a:ext cx="9793886" cy="5486562"/>
            <a:chOff x="-9" y="-115159"/>
            <a:chExt cx="9793886" cy="5486562"/>
          </a:xfrm>
        </p:grpSpPr>
        <p:grpSp>
          <p:nvGrpSpPr>
            <p:cNvPr id="717" name="Google Shape;717;p29"/>
            <p:cNvGrpSpPr/>
            <p:nvPr/>
          </p:nvGrpSpPr>
          <p:grpSpPr>
            <a:xfrm rot="10800000">
              <a:off x="8162403" y="2605626"/>
              <a:ext cx="1631475" cy="2146829"/>
              <a:chOff x="987425" y="941388"/>
              <a:chExt cx="1517651" cy="1997050"/>
            </a:xfrm>
          </p:grpSpPr>
          <p:sp>
            <p:nvSpPr>
              <p:cNvPr id="718" name="Google Shape;718;p29"/>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9" name="Google Shape;719;p29"/>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0" name="Google Shape;720;p29"/>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1" name="Google Shape;721;p29"/>
            <p:cNvGrpSpPr/>
            <p:nvPr/>
          </p:nvGrpSpPr>
          <p:grpSpPr>
            <a:xfrm rot="-5400000">
              <a:off x="8647914" y="717993"/>
              <a:ext cx="1017112" cy="1274803"/>
              <a:chOff x="3406775" y="1971675"/>
              <a:chExt cx="946151" cy="1185863"/>
            </a:xfrm>
          </p:grpSpPr>
          <p:sp>
            <p:nvSpPr>
              <p:cNvPr id="722" name="Google Shape;722;p29"/>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3" name="Google Shape;723;p29"/>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4" name="Google Shape;724;p29"/>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5" name="Google Shape;725;p29"/>
            <p:cNvGrpSpPr/>
            <p:nvPr/>
          </p:nvGrpSpPr>
          <p:grpSpPr>
            <a:xfrm rot="10800000">
              <a:off x="4144962" y="228594"/>
              <a:ext cx="2153797" cy="455801"/>
              <a:chOff x="4886735" y="1330327"/>
              <a:chExt cx="2153797" cy="455801"/>
            </a:xfrm>
          </p:grpSpPr>
          <p:sp>
            <p:nvSpPr>
              <p:cNvPr id="726" name="Google Shape;726;p29"/>
              <p:cNvSpPr/>
              <p:nvPr/>
            </p:nvSpPr>
            <p:spPr>
              <a:xfrm>
                <a:off x="4919159" y="13627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7" name="Google Shape;727;p29"/>
              <p:cNvSpPr/>
              <p:nvPr/>
            </p:nvSpPr>
            <p:spPr>
              <a:xfrm>
                <a:off x="4886735" y="17228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8" name="Google Shape;728;p29"/>
              <p:cNvSpPr/>
              <p:nvPr/>
            </p:nvSpPr>
            <p:spPr>
              <a:xfrm>
                <a:off x="6977232" y="13303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29" name="Google Shape;729;p29"/>
            <p:cNvGrpSpPr/>
            <p:nvPr/>
          </p:nvGrpSpPr>
          <p:grpSpPr>
            <a:xfrm rot="-8100000">
              <a:off x="752256" y="4928152"/>
              <a:ext cx="649282" cy="179386"/>
              <a:chOff x="3525838" y="4135438"/>
              <a:chExt cx="649288" cy="179388"/>
            </a:xfrm>
          </p:grpSpPr>
          <p:sp>
            <p:nvSpPr>
              <p:cNvPr id="730" name="Google Shape;730;p29"/>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1" name="Google Shape;731;p29"/>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2" name="Google Shape;732;p29"/>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3" name="Google Shape;733;p29"/>
            <p:cNvGrpSpPr/>
            <p:nvPr/>
          </p:nvGrpSpPr>
          <p:grpSpPr>
            <a:xfrm rot="10800000">
              <a:off x="-9" y="4915508"/>
              <a:ext cx="2153797" cy="455895"/>
              <a:chOff x="4630756" y="1700569"/>
              <a:chExt cx="2153797" cy="455895"/>
            </a:xfrm>
          </p:grpSpPr>
          <p:sp>
            <p:nvSpPr>
              <p:cNvPr id="734" name="Google Shape;734;p29"/>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5" name="Google Shape;735;p29"/>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6" name="Google Shape;736;p29"/>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7" name="Google Shape;737;p29"/>
            <p:cNvGrpSpPr/>
            <p:nvPr/>
          </p:nvGrpSpPr>
          <p:grpSpPr>
            <a:xfrm rot="-2700000">
              <a:off x="132083" y="2436805"/>
              <a:ext cx="616865" cy="614808"/>
              <a:chOff x="2258735" y="-428690"/>
              <a:chExt cx="511960" cy="510252"/>
            </a:xfrm>
          </p:grpSpPr>
          <p:cxnSp>
            <p:nvCxnSpPr>
              <p:cNvPr id="738" name="Google Shape;738;p29"/>
              <p:cNvCxnSpPr/>
              <p:nvPr/>
            </p:nvCxnSpPr>
            <p:spPr>
              <a:xfrm flipH="1">
                <a:off x="2292957" y="-394559"/>
                <a:ext cx="441900" cy="441900"/>
              </a:xfrm>
              <a:prstGeom prst="straightConnector1">
                <a:avLst/>
              </a:prstGeom>
              <a:noFill/>
              <a:ln cap="rnd" cmpd="sng" w="9525">
                <a:solidFill>
                  <a:schemeClr val="dk2"/>
                </a:solidFill>
                <a:prstDash val="solid"/>
                <a:round/>
                <a:headEnd len="med" w="med" type="none"/>
                <a:tailEnd len="med" w="med" type="none"/>
              </a:ln>
            </p:spPr>
          </p:cxnSp>
          <p:sp>
            <p:nvSpPr>
              <p:cNvPr id="739" name="Google Shape;739;p29"/>
              <p:cNvSpPr/>
              <p:nvPr/>
            </p:nvSpPr>
            <p:spPr>
              <a:xfrm>
                <a:off x="2700726" y="-428690"/>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29"/>
              <p:cNvSpPr/>
              <p:nvPr/>
            </p:nvSpPr>
            <p:spPr>
              <a:xfrm>
                <a:off x="2258735" y="11594"/>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41" name="Google Shape;741;p29"/>
            <p:cNvGrpSpPr/>
            <p:nvPr/>
          </p:nvGrpSpPr>
          <p:grpSpPr>
            <a:xfrm rot="10800000">
              <a:off x="649361" y="-115159"/>
              <a:ext cx="855055" cy="686105"/>
              <a:chOff x="3524250" y="2062163"/>
              <a:chExt cx="795400" cy="638237"/>
            </a:xfrm>
          </p:grpSpPr>
          <p:sp>
            <p:nvSpPr>
              <p:cNvPr id="742" name="Google Shape;742;p29"/>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29"/>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29"/>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45" name="Google Shape;745;p2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_1_1">
    <p:spTree>
      <p:nvGrpSpPr>
        <p:cNvPr id="746" name="Shape 746"/>
        <p:cNvGrpSpPr/>
        <p:nvPr/>
      </p:nvGrpSpPr>
      <p:grpSpPr>
        <a:xfrm>
          <a:off x="0" y="0"/>
          <a:ext cx="0" cy="0"/>
          <a:chOff x="0" y="0"/>
          <a:chExt cx="0" cy="0"/>
        </a:xfrm>
      </p:grpSpPr>
      <p:pic>
        <p:nvPicPr>
          <p:cNvPr id="747" name="Google Shape;747;p30"/>
          <p:cNvPicPr preferRelativeResize="0"/>
          <p:nvPr/>
        </p:nvPicPr>
        <p:blipFill rotWithShape="1">
          <a:blip r:embed="rId2">
            <a:alphaModFix/>
          </a:blip>
          <a:srcRect b="8582" l="893" r="923" t="8582"/>
          <a:stretch/>
        </p:blipFill>
        <p:spPr>
          <a:xfrm rot="10800000">
            <a:off x="0" y="-1"/>
            <a:ext cx="9146425" cy="5143500"/>
          </a:xfrm>
          <a:prstGeom prst="rect">
            <a:avLst/>
          </a:prstGeom>
          <a:noFill/>
          <a:ln>
            <a:noFill/>
          </a:ln>
        </p:spPr>
      </p:pic>
      <p:sp>
        <p:nvSpPr>
          <p:cNvPr id="748" name="Google Shape;748;p30"/>
          <p:cNvSpPr txBox="1"/>
          <p:nvPr>
            <p:ph idx="1" type="subTitle"/>
          </p:nvPr>
        </p:nvSpPr>
        <p:spPr>
          <a:xfrm>
            <a:off x="720000" y="2571750"/>
            <a:ext cx="3852000" cy="775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49" name="Google Shape;749;p30"/>
          <p:cNvSpPr txBox="1"/>
          <p:nvPr>
            <p:ph type="title"/>
          </p:nvPr>
        </p:nvSpPr>
        <p:spPr>
          <a:xfrm>
            <a:off x="720000" y="1796250"/>
            <a:ext cx="3852000" cy="7755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spcBef>
                <a:spcPts val="0"/>
              </a:spcBef>
              <a:spcAft>
                <a:spcPts val="0"/>
              </a:spcAft>
              <a:buSzPts val="3000"/>
              <a:buNone/>
              <a:defRPr sz="33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p:txBody>
      </p:sp>
      <p:grpSp>
        <p:nvGrpSpPr>
          <p:cNvPr id="750" name="Google Shape;750;p30"/>
          <p:cNvGrpSpPr/>
          <p:nvPr/>
        </p:nvGrpSpPr>
        <p:grpSpPr>
          <a:xfrm>
            <a:off x="3028" y="-376716"/>
            <a:ext cx="9445381" cy="6755143"/>
            <a:chOff x="3028" y="-383841"/>
            <a:chExt cx="9445381" cy="6755143"/>
          </a:xfrm>
        </p:grpSpPr>
        <p:grpSp>
          <p:nvGrpSpPr>
            <p:cNvPr id="751" name="Google Shape;751;p30"/>
            <p:cNvGrpSpPr/>
            <p:nvPr/>
          </p:nvGrpSpPr>
          <p:grpSpPr>
            <a:xfrm rot="-3600036">
              <a:off x="252929" y="4292026"/>
              <a:ext cx="1901134" cy="1674751"/>
              <a:chOff x="2216875" y="1521803"/>
              <a:chExt cx="1768465" cy="1557880"/>
            </a:xfrm>
          </p:grpSpPr>
          <p:sp>
            <p:nvSpPr>
              <p:cNvPr id="752" name="Google Shape;752;p30"/>
              <p:cNvSpPr/>
              <p:nvPr/>
            </p:nvSpPr>
            <p:spPr>
              <a:xfrm>
                <a:off x="2275601" y="1577912"/>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30"/>
              <p:cNvSpPr/>
              <p:nvPr/>
            </p:nvSpPr>
            <p:spPr>
              <a:xfrm>
                <a:off x="3807331" y="1521803"/>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30"/>
              <p:cNvSpPr/>
              <p:nvPr/>
            </p:nvSpPr>
            <p:spPr>
              <a:xfrm>
                <a:off x="2216875" y="2989199"/>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55" name="Google Shape;755;p30"/>
            <p:cNvGrpSpPr/>
            <p:nvPr/>
          </p:nvGrpSpPr>
          <p:grpSpPr>
            <a:xfrm>
              <a:off x="7547310" y="3320774"/>
              <a:ext cx="1901100" cy="1663204"/>
              <a:chOff x="2649767" y="-157000"/>
              <a:chExt cx="1768465" cy="1547166"/>
            </a:xfrm>
          </p:grpSpPr>
          <p:sp>
            <p:nvSpPr>
              <p:cNvPr id="756" name="Google Shape;756;p30"/>
              <p:cNvSpPr/>
              <p:nvPr/>
            </p:nvSpPr>
            <p:spPr>
              <a:xfrm>
                <a:off x="2708493" y="-111604"/>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30"/>
              <p:cNvSpPr/>
              <p:nvPr/>
            </p:nvSpPr>
            <p:spPr>
              <a:xfrm>
                <a:off x="4258445" y="-15700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30"/>
              <p:cNvSpPr/>
              <p:nvPr/>
            </p:nvSpPr>
            <p:spPr>
              <a:xfrm>
                <a:off x="2649767" y="1299683"/>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59" name="Google Shape;759;p30"/>
            <p:cNvGrpSpPr/>
            <p:nvPr/>
          </p:nvGrpSpPr>
          <p:grpSpPr>
            <a:xfrm rot="8100000">
              <a:off x="4063396" y="-210915"/>
              <a:ext cx="1017193" cy="1274904"/>
              <a:chOff x="3406775" y="1971675"/>
              <a:chExt cx="946151" cy="1185863"/>
            </a:xfrm>
          </p:grpSpPr>
          <p:sp>
            <p:nvSpPr>
              <p:cNvPr id="760" name="Google Shape;760;p30"/>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30"/>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30"/>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63" name="Google Shape;763;p30"/>
            <p:cNvGrpSpPr/>
            <p:nvPr/>
          </p:nvGrpSpPr>
          <p:grpSpPr>
            <a:xfrm>
              <a:off x="8431288" y="1072858"/>
              <a:ext cx="1017112" cy="1274803"/>
              <a:chOff x="3406775" y="1971675"/>
              <a:chExt cx="946151" cy="1185863"/>
            </a:xfrm>
          </p:grpSpPr>
          <p:sp>
            <p:nvSpPr>
              <p:cNvPr id="764" name="Google Shape;764;p30"/>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5" name="Google Shape;765;p30"/>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6" name="Google Shape;766;p30"/>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67" name="Google Shape;767;p30"/>
            <p:cNvGrpSpPr/>
            <p:nvPr/>
          </p:nvGrpSpPr>
          <p:grpSpPr>
            <a:xfrm rot="-2700000">
              <a:off x="143768" y="712579"/>
              <a:ext cx="649282" cy="179386"/>
              <a:chOff x="3855954" y="4175107"/>
              <a:chExt cx="649288" cy="179388"/>
            </a:xfrm>
          </p:grpSpPr>
          <p:sp>
            <p:nvSpPr>
              <p:cNvPr id="768" name="Google Shape;768;p30"/>
              <p:cNvSpPr/>
              <p:nvPr/>
            </p:nvSpPr>
            <p:spPr>
              <a:xfrm>
                <a:off x="3887704" y="4175107"/>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9" name="Google Shape;769;p30"/>
              <p:cNvSpPr/>
              <p:nvPr/>
            </p:nvSpPr>
            <p:spPr>
              <a:xfrm>
                <a:off x="3855954" y="4289407"/>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0" name="Google Shape;770;p30"/>
              <p:cNvSpPr/>
              <p:nvPr/>
            </p:nvSpPr>
            <p:spPr>
              <a:xfrm>
                <a:off x="4440154" y="4229082"/>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71" name="Google Shape;771;p3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3" name="Shape 53"/>
        <p:cNvGrpSpPr/>
        <p:nvPr/>
      </p:nvGrpSpPr>
      <p:grpSpPr>
        <a:xfrm>
          <a:off x="0" y="0"/>
          <a:ext cx="0" cy="0"/>
          <a:chOff x="0" y="0"/>
          <a:chExt cx="0" cy="0"/>
        </a:xfrm>
      </p:grpSpPr>
      <p:pic>
        <p:nvPicPr>
          <p:cNvPr id="54" name="Google Shape;54;p4"/>
          <p:cNvPicPr preferRelativeResize="0"/>
          <p:nvPr/>
        </p:nvPicPr>
        <p:blipFill rotWithShape="1">
          <a:blip r:embed="rId2">
            <a:alphaModFix/>
          </a:blip>
          <a:srcRect b="8582" l="923" r="923" t="8582"/>
          <a:stretch/>
        </p:blipFill>
        <p:spPr>
          <a:xfrm flipH="1">
            <a:off x="0" y="0"/>
            <a:ext cx="9144000" cy="5143500"/>
          </a:xfrm>
          <a:prstGeom prst="rect">
            <a:avLst/>
          </a:prstGeom>
          <a:noFill/>
          <a:ln>
            <a:noFill/>
          </a:ln>
        </p:spPr>
      </p:pic>
      <p:sp>
        <p:nvSpPr>
          <p:cNvPr id="55" name="Google Shape;55;p4"/>
          <p:cNvSpPr txBox="1"/>
          <p:nvPr>
            <p:ph type="title"/>
          </p:nvPr>
        </p:nvSpPr>
        <p:spPr>
          <a:xfrm>
            <a:off x="720000" y="482196"/>
            <a:ext cx="7704000" cy="572700"/>
          </a:xfrm>
          <a:prstGeom prst="rect">
            <a:avLst/>
          </a:prstGeom>
          <a:effectLst>
            <a:outerShdw blurRad="85725" rotWithShape="0" algn="bl">
              <a:schemeClr val="lt2"/>
            </a:outerShdw>
          </a:effectLst>
        </p:spPr>
        <p:txBody>
          <a:bodyPr anchorCtr="0" anchor="t" bIns="91425" lIns="91425" spcFirstLastPara="1" rIns="91425" wrap="square" tIns="91425">
            <a:noAutofit/>
          </a:bodyPr>
          <a:lstStyle>
            <a:lvl1pPr lvl="0" algn="ctr">
              <a:spcBef>
                <a:spcPts val="0"/>
              </a:spcBef>
              <a:spcAft>
                <a:spcPts val="0"/>
              </a:spcAft>
              <a:buSzPts val="2800"/>
              <a:buNone/>
              <a:defRPr sz="3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56" name="Google Shape;56;p4"/>
          <p:cNvSpPr txBox="1"/>
          <p:nvPr>
            <p:ph idx="1" type="body"/>
          </p:nvPr>
        </p:nvSpPr>
        <p:spPr>
          <a:xfrm>
            <a:off x="720000" y="1152475"/>
            <a:ext cx="7704000" cy="11391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57" name="Google Shape;57;p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772" name="Shape 772"/>
        <p:cNvGrpSpPr/>
        <p:nvPr/>
      </p:nvGrpSpPr>
      <p:grpSpPr>
        <a:xfrm>
          <a:off x="0" y="0"/>
          <a:ext cx="0" cy="0"/>
          <a:chOff x="0" y="0"/>
          <a:chExt cx="0" cy="0"/>
        </a:xfrm>
      </p:grpSpPr>
      <p:pic>
        <p:nvPicPr>
          <p:cNvPr id="773" name="Google Shape;773;p31"/>
          <p:cNvPicPr preferRelativeResize="0"/>
          <p:nvPr/>
        </p:nvPicPr>
        <p:blipFill rotWithShape="1">
          <a:blip r:embed="rId2">
            <a:alphaModFix/>
          </a:blip>
          <a:srcRect b="8582" l="923" r="923" t="8582"/>
          <a:stretch/>
        </p:blipFill>
        <p:spPr>
          <a:xfrm>
            <a:off x="0" y="0"/>
            <a:ext cx="9144000" cy="5143500"/>
          </a:xfrm>
          <a:prstGeom prst="rect">
            <a:avLst/>
          </a:prstGeom>
          <a:noFill/>
          <a:ln>
            <a:noFill/>
          </a:ln>
        </p:spPr>
      </p:pic>
      <p:sp>
        <p:nvSpPr>
          <p:cNvPr id="774" name="Google Shape;774;p31"/>
          <p:cNvSpPr txBox="1"/>
          <p:nvPr>
            <p:ph idx="1" type="subTitle"/>
          </p:nvPr>
        </p:nvSpPr>
        <p:spPr>
          <a:xfrm>
            <a:off x="1290775" y="3375275"/>
            <a:ext cx="2907600" cy="441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775" name="Google Shape;775;p31"/>
          <p:cNvSpPr txBox="1"/>
          <p:nvPr>
            <p:ph idx="2" type="subTitle"/>
          </p:nvPr>
        </p:nvSpPr>
        <p:spPr>
          <a:xfrm>
            <a:off x="4945650" y="3375275"/>
            <a:ext cx="2907600" cy="4410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776" name="Google Shape;776;p31"/>
          <p:cNvSpPr txBox="1"/>
          <p:nvPr>
            <p:ph idx="3" type="subTitle"/>
          </p:nvPr>
        </p:nvSpPr>
        <p:spPr>
          <a:xfrm>
            <a:off x="1290763" y="3816113"/>
            <a:ext cx="2907600" cy="61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7" name="Google Shape;777;p31"/>
          <p:cNvSpPr txBox="1"/>
          <p:nvPr>
            <p:ph idx="4" type="subTitle"/>
          </p:nvPr>
        </p:nvSpPr>
        <p:spPr>
          <a:xfrm>
            <a:off x="4945638" y="3816113"/>
            <a:ext cx="2907600" cy="6108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8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78" name="Google Shape;778;p31"/>
          <p:cNvSpPr txBox="1"/>
          <p:nvPr>
            <p:ph type="title"/>
          </p:nvPr>
        </p:nvSpPr>
        <p:spPr>
          <a:xfrm>
            <a:off x="720000" y="540000"/>
            <a:ext cx="7704000" cy="572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779" name="Google Shape;779;p31"/>
          <p:cNvGrpSpPr/>
          <p:nvPr/>
        </p:nvGrpSpPr>
        <p:grpSpPr>
          <a:xfrm>
            <a:off x="-540106" y="-195861"/>
            <a:ext cx="9783873" cy="5535211"/>
            <a:chOff x="-540106" y="-195861"/>
            <a:chExt cx="9783873" cy="5535211"/>
          </a:xfrm>
        </p:grpSpPr>
        <p:grpSp>
          <p:nvGrpSpPr>
            <p:cNvPr id="780" name="Google Shape;780;p31"/>
            <p:cNvGrpSpPr/>
            <p:nvPr/>
          </p:nvGrpSpPr>
          <p:grpSpPr>
            <a:xfrm rot="899960">
              <a:off x="7197411" y="4858972"/>
              <a:ext cx="649269" cy="179383"/>
              <a:chOff x="3525838" y="4135438"/>
              <a:chExt cx="649288" cy="179388"/>
            </a:xfrm>
          </p:grpSpPr>
          <p:sp>
            <p:nvSpPr>
              <p:cNvPr id="781" name="Google Shape;781;p31"/>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31"/>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31"/>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84" name="Google Shape;784;p31"/>
            <p:cNvGrpSpPr/>
            <p:nvPr/>
          </p:nvGrpSpPr>
          <p:grpSpPr>
            <a:xfrm rot="-1800044">
              <a:off x="6589337" y="4375556"/>
              <a:ext cx="2153749" cy="455885"/>
              <a:chOff x="4630756" y="1700569"/>
              <a:chExt cx="2153797" cy="455895"/>
            </a:xfrm>
          </p:grpSpPr>
          <p:sp>
            <p:nvSpPr>
              <p:cNvPr id="785" name="Google Shape;785;p31"/>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31"/>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31"/>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88" name="Google Shape;788;p31"/>
            <p:cNvGrpSpPr/>
            <p:nvPr/>
          </p:nvGrpSpPr>
          <p:grpSpPr>
            <a:xfrm rot="10800000">
              <a:off x="366598" y="3867650"/>
              <a:ext cx="1017112" cy="1274803"/>
              <a:chOff x="3406775" y="1971675"/>
              <a:chExt cx="946151" cy="1185863"/>
            </a:xfrm>
          </p:grpSpPr>
          <p:sp>
            <p:nvSpPr>
              <p:cNvPr id="789" name="Google Shape;789;p31"/>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31"/>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31"/>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2" name="Google Shape;792;p31"/>
            <p:cNvGrpSpPr/>
            <p:nvPr/>
          </p:nvGrpSpPr>
          <p:grpSpPr>
            <a:xfrm rot="10800000">
              <a:off x="7089971" y="318863"/>
              <a:ext cx="2153797" cy="455801"/>
              <a:chOff x="4886735" y="1558927"/>
              <a:chExt cx="2153797" cy="455801"/>
            </a:xfrm>
          </p:grpSpPr>
          <p:sp>
            <p:nvSpPr>
              <p:cNvPr id="793" name="Google Shape;793;p31"/>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31"/>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31"/>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96" name="Google Shape;796;p31"/>
            <p:cNvGrpSpPr/>
            <p:nvPr/>
          </p:nvGrpSpPr>
          <p:grpSpPr>
            <a:xfrm rot="6299881">
              <a:off x="-301362" y="-177077"/>
              <a:ext cx="1017132" cy="1274827"/>
              <a:chOff x="3406775" y="1971675"/>
              <a:chExt cx="946151" cy="1185863"/>
            </a:xfrm>
          </p:grpSpPr>
          <p:sp>
            <p:nvSpPr>
              <p:cNvPr id="797" name="Google Shape;797;p31"/>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8" name="Google Shape;798;p31"/>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31"/>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00" name="Google Shape;800;p31"/>
            <p:cNvGrpSpPr/>
            <p:nvPr/>
          </p:nvGrpSpPr>
          <p:grpSpPr>
            <a:xfrm rot="6299881">
              <a:off x="-502953" y="727292"/>
              <a:ext cx="855072" cy="686118"/>
              <a:chOff x="3524250" y="2062163"/>
              <a:chExt cx="795400" cy="638237"/>
            </a:xfrm>
          </p:grpSpPr>
          <p:sp>
            <p:nvSpPr>
              <p:cNvPr id="801" name="Google Shape;801;p31"/>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31"/>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31"/>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04" name="Google Shape;804;p31"/>
            <p:cNvGrpSpPr/>
            <p:nvPr/>
          </p:nvGrpSpPr>
          <p:grpSpPr>
            <a:xfrm rot="-8100000">
              <a:off x="4263566" y="-67802"/>
              <a:ext cx="616865" cy="614808"/>
              <a:chOff x="2588041" y="-11077"/>
              <a:chExt cx="511960" cy="510252"/>
            </a:xfrm>
          </p:grpSpPr>
          <p:cxnSp>
            <p:nvCxnSpPr>
              <p:cNvPr id="805" name="Google Shape;805;p31"/>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806" name="Google Shape;806;p31"/>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31"/>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08" name="Google Shape;808;p3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1">
    <p:spTree>
      <p:nvGrpSpPr>
        <p:cNvPr id="809" name="Shape 809"/>
        <p:cNvGrpSpPr/>
        <p:nvPr/>
      </p:nvGrpSpPr>
      <p:grpSpPr>
        <a:xfrm>
          <a:off x="0" y="0"/>
          <a:ext cx="0" cy="0"/>
          <a:chOff x="0" y="0"/>
          <a:chExt cx="0" cy="0"/>
        </a:xfrm>
      </p:grpSpPr>
      <p:pic>
        <p:nvPicPr>
          <p:cNvPr id="810" name="Google Shape;810;p32"/>
          <p:cNvPicPr preferRelativeResize="0"/>
          <p:nvPr/>
        </p:nvPicPr>
        <p:blipFill rotWithShape="1">
          <a:blip r:embed="rId2">
            <a:alphaModFix/>
          </a:blip>
          <a:srcRect b="8582" l="923" r="923" t="8582"/>
          <a:stretch/>
        </p:blipFill>
        <p:spPr>
          <a:xfrm flipH="1" rot="10800000">
            <a:off x="0" y="0"/>
            <a:ext cx="9144000" cy="5143500"/>
          </a:xfrm>
          <a:prstGeom prst="rect">
            <a:avLst/>
          </a:prstGeom>
          <a:noFill/>
          <a:ln>
            <a:noFill/>
          </a:ln>
        </p:spPr>
      </p:pic>
      <p:sp>
        <p:nvSpPr>
          <p:cNvPr id="811" name="Google Shape;811;p32"/>
          <p:cNvSpPr txBox="1"/>
          <p:nvPr>
            <p:ph idx="1" type="subTitle"/>
          </p:nvPr>
        </p:nvSpPr>
        <p:spPr>
          <a:xfrm>
            <a:off x="720000" y="2351700"/>
            <a:ext cx="2535900" cy="10011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812" name="Google Shape;812;p32"/>
          <p:cNvSpPr txBox="1"/>
          <p:nvPr>
            <p:ph idx="2" type="subTitle"/>
          </p:nvPr>
        </p:nvSpPr>
        <p:spPr>
          <a:xfrm>
            <a:off x="5887925" y="2351700"/>
            <a:ext cx="2535900" cy="10011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813" name="Google Shape;813;p32"/>
          <p:cNvSpPr txBox="1"/>
          <p:nvPr>
            <p:ph idx="3" type="subTitle"/>
          </p:nvPr>
        </p:nvSpPr>
        <p:spPr>
          <a:xfrm>
            <a:off x="720000" y="3429000"/>
            <a:ext cx="2209500" cy="7134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14" name="Google Shape;814;p32"/>
          <p:cNvSpPr txBox="1"/>
          <p:nvPr>
            <p:ph idx="4" type="subTitle"/>
          </p:nvPr>
        </p:nvSpPr>
        <p:spPr>
          <a:xfrm>
            <a:off x="6214625" y="3429000"/>
            <a:ext cx="2209500" cy="7134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15" name="Google Shape;815;p32"/>
          <p:cNvSpPr txBox="1"/>
          <p:nvPr>
            <p:ph type="title"/>
          </p:nvPr>
        </p:nvSpPr>
        <p:spPr>
          <a:xfrm>
            <a:off x="720000" y="540000"/>
            <a:ext cx="7704000" cy="5727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816" name="Google Shape;816;p32"/>
          <p:cNvGrpSpPr/>
          <p:nvPr/>
        </p:nvGrpSpPr>
        <p:grpSpPr>
          <a:xfrm rot="2700000">
            <a:off x="4418437" y="5143863"/>
            <a:ext cx="649282" cy="179386"/>
            <a:chOff x="3525838" y="4135438"/>
            <a:chExt cx="649288" cy="179388"/>
          </a:xfrm>
        </p:grpSpPr>
        <p:sp>
          <p:nvSpPr>
            <p:cNvPr id="817" name="Google Shape;817;p32"/>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32"/>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32"/>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0" name="Google Shape;820;p32"/>
          <p:cNvGrpSpPr/>
          <p:nvPr/>
        </p:nvGrpSpPr>
        <p:grpSpPr>
          <a:xfrm rot="-1800044">
            <a:off x="-745859" y="635328"/>
            <a:ext cx="2153749" cy="455885"/>
            <a:chOff x="4630756" y="1700569"/>
            <a:chExt cx="2153797" cy="455895"/>
          </a:xfrm>
        </p:grpSpPr>
        <p:sp>
          <p:nvSpPr>
            <p:cNvPr id="821" name="Google Shape;821;p32"/>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32"/>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32"/>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4" name="Google Shape;824;p32"/>
          <p:cNvGrpSpPr/>
          <p:nvPr/>
        </p:nvGrpSpPr>
        <p:grpSpPr>
          <a:xfrm rot="2700000">
            <a:off x="7230561" y="13556"/>
            <a:ext cx="2153776" cy="455797"/>
            <a:chOff x="4886735" y="1558927"/>
            <a:chExt cx="2153797" cy="455801"/>
          </a:xfrm>
        </p:grpSpPr>
        <p:sp>
          <p:nvSpPr>
            <p:cNvPr id="825" name="Google Shape;825;p32"/>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6" name="Google Shape;826;p32"/>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32"/>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8" name="Google Shape;828;p32"/>
          <p:cNvGrpSpPr/>
          <p:nvPr/>
        </p:nvGrpSpPr>
        <p:grpSpPr>
          <a:xfrm>
            <a:off x="256349" y="3877055"/>
            <a:ext cx="1017112" cy="1274803"/>
            <a:chOff x="3406775" y="1971675"/>
            <a:chExt cx="946151" cy="1185863"/>
          </a:xfrm>
        </p:grpSpPr>
        <p:sp>
          <p:nvSpPr>
            <p:cNvPr id="829" name="Google Shape;829;p32"/>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32"/>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32"/>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2" name="Google Shape;832;p32"/>
          <p:cNvGrpSpPr/>
          <p:nvPr/>
        </p:nvGrpSpPr>
        <p:grpSpPr>
          <a:xfrm>
            <a:off x="3992084" y="4584112"/>
            <a:ext cx="855055" cy="686105"/>
            <a:chOff x="3524250" y="2062163"/>
            <a:chExt cx="795400" cy="638237"/>
          </a:xfrm>
        </p:grpSpPr>
        <p:sp>
          <p:nvSpPr>
            <p:cNvPr id="833" name="Google Shape;833;p32"/>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32"/>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32"/>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36" name="Google Shape;836;p32"/>
          <p:cNvGrpSpPr/>
          <p:nvPr/>
        </p:nvGrpSpPr>
        <p:grpSpPr>
          <a:xfrm rot="-899881">
            <a:off x="7944283" y="3325046"/>
            <a:ext cx="1868723" cy="1646861"/>
            <a:chOff x="2757488" y="0"/>
            <a:chExt cx="1738314" cy="1531934"/>
          </a:xfrm>
        </p:grpSpPr>
        <p:sp>
          <p:nvSpPr>
            <p:cNvPr id="837" name="Google Shape;837;p32"/>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32"/>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32"/>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40" name="Google Shape;840;p3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_1_1">
    <p:spTree>
      <p:nvGrpSpPr>
        <p:cNvPr id="841" name="Shape 841"/>
        <p:cNvGrpSpPr/>
        <p:nvPr/>
      </p:nvGrpSpPr>
      <p:grpSpPr>
        <a:xfrm>
          <a:off x="0" y="0"/>
          <a:ext cx="0" cy="0"/>
          <a:chOff x="0" y="0"/>
          <a:chExt cx="0" cy="0"/>
        </a:xfrm>
      </p:grpSpPr>
      <p:pic>
        <p:nvPicPr>
          <p:cNvPr id="842" name="Google Shape;842;p33"/>
          <p:cNvPicPr preferRelativeResize="0"/>
          <p:nvPr/>
        </p:nvPicPr>
        <p:blipFill rotWithShape="1">
          <a:blip r:embed="rId2">
            <a:alphaModFix/>
          </a:blip>
          <a:srcRect b="8582" l="777" r="924" t="8582"/>
          <a:stretch/>
        </p:blipFill>
        <p:spPr>
          <a:xfrm rot="10800000">
            <a:off x="0" y="-1"/>
            <a:ext cx="9157400" cy="5143500"/>
          </a:xfrm>
          <a:prstGeom prst="rect">
            <a:avLst/>
          </a:prstGeom>
          <a:noFill/>
          <a:ln>
            <a:noFill/>
          </a:ln>
        </p:spPr>
      </p:pic>
      <p:sp>
        <p:nvSpPr>
          <p:cNvPr id="843" name="Google Shape;843;p33"/>
          <p:cNvSpPr txBox="1"/>
          <p:nvPr>
            <p:ph type="title"/>
          </p:nvPr>
        </p:nvSpPr>
        <p:spPr>
          <a:xfrm>
            <a:off x="720000" y="540000"/>
            <a:ext cx="7704000" cy="5727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44" name="Google Shape;844;p33"/>
          <p:cNvSpPr txBox="1"/>
          <p:nvPr>
            <p:ph idx="1" type="body"/>
          </p:nvPr>
        </p:nvSpPr>
        <p:spPr>
          <a:xfrm>
            <a:off x="720000" y="1295150"/>
            <a:ext cx="3852000" cy="27507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845" name="Google Shape;845;p33"/>
          <p:cNvSpPr txBox="1"/>
          <p:nvPr>
            <p:ph idx="2" type="body"/>
          </p:nvPr>
        </p:nvSpPr>
        <p:spPr>
          <a:xfrm>
            <a:off x="4572000" y="1927650"/>
            <a:ext cx="3852000" cy="2118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grpSp>
        <p:nvGrpSpPr>
          <p:cNvPr id="846" name="Google Shape;846;p33"/>
          <p:cNvGrpSpPr/>
          <p:nvPr/>
        </p:nvGrpSpPr>
        <p:grpSpPr>
          <a:xfrm rot="9900119">
            <a:off x="105406" y="4817259"/>
            <a:ext cx="1868723" cy="1646861"/>
            <a:chOff x="2757488" y="0"/>
            <a:chExt cx="1738314" cy="1531934"/>
          </a:xfrm>
        </p:grpSpPr>
        <p:sp>
          <p:nvSpPr>
            <p:cNvPr id="847" name="Google Shape;847;p33"/>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8" name="Google Shape;848;p33"/>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9" name="Google Shape;849;p33"/>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0" name="Google Shape;850;p33"/>
          <p:cNvGrpSpPr/>
          <p:nvPr/>
        </p:nvGrpSpPr>
        <p:grpSpPr>
          <a:xfrm rot="8999956">
            <a:off x="1586099" y="-444357"/>
            <a:ext cx="2153749" cy="455791"/>
            <a:chOff x="4886735" y="1558927"/>
            <a:chExt cx="2153797" cy="455801"/>
          </a:xfrm>
        </p:grpSpPr>
        <p:sp>
          <p:nvSpPr>
            <p:cNvPr id="851" name="Google Shape;851;p33"/>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33"/>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33"/>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4" name="Google Shape;854;p33"/>
          <p:cNvGrpSpPr/>
          <p:nvPr/>
        </p:nvGrpSpPr>
        <p:grpSpPr>
          <a:xfrm rot="-899881">
            <a:off x="7944639" y="3601159"/>
            <a:ext cx="1868723" cy="1646861"/>
            <a:chOff x="2757488" y="0"/>
            <a:chExt cx="1738314" cy="1531934"/>
          </a:xfrm>
        </p:grpSpPr>
        <p:sp>
          <p:nvSpPr>
            <p:cNvPr id="855" name="Google Shape;855;p33"/>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33"/>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33"/>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58" name="Google Shape;858;p33"/>
          <p:cNvGrpSpPr/>
          <p:nvPr/>
        </p:nvGrpSpPr>
        <p:grpSpPr>
          <a:xfrm rot="-4500119">
            <a:off x="7477602" y="-649229"/>
            <a:ext cx="1017132" cy="1274827"/>
            <a:chOff x="3406775" y="1971675"/>
            <a:chExt cx="946151" cy="1185863"/>
          </a:xfrm>
        </p:grpSpPr>
        <p:sp>
          <p:nvSpPr>
            <p:cNvPr id="859" name="Google Shape;859;p33"/>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33"/>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33"/>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62" name="Google Shape;862;p33"/>
          <p:cNvGrpSpPr/>
          <p:nvPr/>
        </p:nvGrpSpPr>
        <p:grpSpPr>
          <a:xfrm rot="-8100000">
            <a:off x="2123731" y="50888"/>
            <a:ext cx="649282" cy="179386"/>
            <a:chOff x="3525838" y="4135438"/>
            <a:chExt cx="649288" cy="179388"/>
          </a:xfrm>
        </p:grpSpPr>
        <p:sp>
          <p:nvSpPr>
            <p:cNvPr id="863" name="Google Shape;863;p33"/>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33"/>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33"/>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66" name="Google Shape;866;p3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BLANK_1_1_1_2">
    <p:spTree>
      <p:nvGrpSpPr>
        <p:cNvPr id="867" name="Shape 867"/>
        <p:cNvGrpSpPr/>
        <p:nvPr/>
      </p:nvGrpSpPr>
      <p:grpSpPr>
        <a:xfrm>
          <a:off x="0" y="0"/>
          <a:ext cx="0" cy="0"/>
          <a:chOff x="0" y="0"/>
          <a:chExt cx="0" cy="0"/>
        </a:xfrm>
      </p:grpSpPr>
      <p:pic>
        <p:nvPicPr>
          <p:cNvPr id="868" name="Google Shape;868;p34"/>
          <p:cNvPicPr preferRelativeResize="0"/>
          <p:nvPr/>
        </p:nvPicPr>
        <p:blipFill rotWithShape="1">
          <a:blip r:embed="rId2">
            <a:alphaModFix/>
          </a:blip>
          <a:srcRect b="8582" l="1020" r="922" t="8582"/>
          <a:stretch/>
        </p:blipFill>
        <p:spPr>
          <a:xfrm rot="10800000">
            <a:off x="0" y="-1"/>
            <a:ext cx="9135475" cy="5143500"/>
          </a:xfrm>
          <a:prstGeom prst="rect">
            <a:avLst/>
          </a:prstGeom>
          <a:noFill/>
          <a:ln>
            <a:noFill/>
          </a:ln>
        </p:spPr>
      </p:pic>
      <p:sp>
        <p:nvSpPr>
          <p:cNvPr id="869" name="Google Shape;869;p34"/>
          <p:cNvSpPr txBox="1"/>
          <p:nvPr>
            <p:ph idx="1" type="subTitle"/>
          </p:nvPr>
        </p:nvSpPr>
        <p:spPr>
          <a:xfrm>
            <a:off x="720000" y="2783138"/>
            <a:ext cx="2336400" cy="436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Allerta Stencil"/>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2pPr>
            <a:lvl3pPr lvl="2"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3pPr>
            <a:lvl4pPr lvl="3"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4pPr>
            <a:lvl5pPr lvl="4"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5pPr>
            <a:lvl6pPr lvl="5"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6pPr>
            <a:lvl7pPr lvl="6"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7pPr>
            <a:lvl8pPr lvl="7"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8pPr>
            <a:lvl9pPr lvl="8"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9pPr>
          </a:lstStyle>
          <a:p/>
        </p:txBody>
      </p:sp>
      <p:sp>
        <p:nvSpPr>
          <p:cNvPr id="870" name="Google Shape;870;p34"/>
          <p:cNvSpPr txBox="1"/>
          <p:nvPr>
            <p:ph idx="2" type="subTitle"/>
          </p:nvPr>
        </p:nvSpPr>
        <p:spPr>
          <a:xfrm>
            <a:off x="720000" y="3247975"/>
            <a:ext cx="2336400" cy="65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1" name="Google Shape;871;p34"/>
          <p:cNvSpPr txBox="1"/>
          <p:nvPr>
            <p:ph idx="3" type="subTitle"/>
          </p:nvPr>
        </p:nvSpPr>
        <p:spPr>
          <a:xfrm>
            <a:off x="3403800" y="3247975"/>
            <a:ext cx="2336400" cy="65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2" name="Google Shape;872;p34"/>
          <p:cNvSpPr txBox="1"/>
          <p:nvPr>
            <p:ph idx="4" type="subTitle"/>
          </p:nvPr>
        </p:nvSpPr>
        <p:spPr>
          <a:xfrm>
            <a:off x="6087600" y="3247975"/>
            <a:ext cx="2336400" cy="655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873" name="Google Shape;873;p34"/>
          <p:cNvSpPr txBox="1"/>
          <p:nvPr>
            <p:ph type="title"/>
          </p:nvPr>
        </p:nvSpPr>
        <p:spPr>
          <a:xfrm>
            <a:off x="720000" y="550400"/>
            <a:ext cx="7704000" cy="572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74" name="Google Shape;874;p34"/>
          <p:cNvSpPr txBox="1"/>
          <p:nvPr>
            <p:ph idx="5" type="subTitle"/>
          </p:nvPr>
        </p:nvSpPr>
        <p:spPr>
          <a:xfrm>
            <a:off x="3403800" y="2783138"/>
            <a:ext cx="2336400" cy="436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Allerta Stencil"/>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2pPr>
            <a:lvl3pPr lvl="2"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3pPr>
            <a:lvl4pPr lvl="3"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4pPr>
            <a:lvl5pPr lvl="4"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5pPr>
            <a:lvl6pPr lvl="5"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6pPr>
            <a:lvl7pPr lvl="6"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7pPr>
            <a:lvl8pPr lvl="7"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8pPr>
            <a:lvl9pPr lvl="8"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9pPr>
          </a:lstStyle>
          <a:p/>
        </p:txBody>
      </p:sp>
      <p:sp>
        <p:nvSpPr>
          <p:cNvPr id="875" name="Google Shape;875;p34"/>
          <p:cNvSpPr txBox="1"/>
          <p:nvPr>
            <p:ph idx="6" type="subTitle"/>
          </p:nvPr>
        </p:nvSpPr>
        <p:spPr>
          <a:xfrm>
            <a:off x="6087600" y="2783138"/>
            <a:ext cx="2336400" cy="4368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2400"/>
              <a:buFont typeface="Allerta Stencil"/>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2pPr>
            <a:lvl3pPr lvl="2"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3pPr>
            <a:lvl4pPr lvl="3"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4pPr>
            <a:lvl5pPr lvl="4"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5pPr>
            <a:lvl6pPr lvl="5"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6pPr>
            <a:lvl7pPr lvl="6"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7pPr>
            <a:lvl8pPr lvl="7"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8pPr>
            <a:lvl9pPr lvl="8" rtl="0" algn="ctr">
              <a:lnSpc>
                <a:spcPct val="100000"/>
              </a:lnSpc>
              <a:spcBef>
                <a:spcPts val="0"/>
              </a:spcBef>
              <a:spcAft>
                <a:spcPts val="0"/>
              </a:spcAft>
              <a:buSzPts val="2400"/>
              <a:buFont typeface="Allerta Stencil"/>
              <a:buNone/>
              <a:defRPr sz="2400">
                <a:latin typeface="Allerta Stencil"/>
                <a:ea typeface="Allerta Stencil"/>
                <a:cs typeface="Allerta Stencil"/>
                <a:sym typeface="Allerta Stencil"/>
              </a:defRPr>
            </a:lvl9pPr>
          </a:lstStyle>
          <a:p/>
        </p:txBody>
      </p:sp>
      <p:grpSp>
        <p:nvGrpSpPr>
          <p:cNvPr id="876" name="Google Shape;876;p34"/>
          <p:cNvGrpSpPr/>
          <p:nvPr/>
        </p:nvGrpSpPr>
        <p:grpSpPr>
          <a:xfrm>
            <a:off x="-1076902" y="-195858"/>
            <a:ext cx="10320670" cy="6081984"/>
            <a:chOff x="-1076902" y="-195858"/>
            <a:chExt cx="10320670" cy="6081984"/>
          </a:xfrm>
        </p:grpSpPr>
        <p:grpSp>
          <p:nvGrpSpPr>
            <p:cNvPr id="877" name="Google Shape;877;p34"/>
            <p:cNvGrpSpPr/>
            <p:nvPr/>
          </p:nvGrpSpPr>
          <p:grpSpPr>
            <a:xfrm rot="-9900040">
              <a:off x="539535" y="105137"/>
              <a:ext cx="649269" cy="179383"/>
              <a:chOff x="3525838" y="4135438"/>
              <a:chExt cx="649288" cy="179388"/>
            </a:xfrm>
          </p:grpSpPr>
          <p:sp>
            <p:nvSpPr>
              <p:cNvPr id="878" name="Google Shape;878;p34"/>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34"/>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34"/>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81" name="Google Shape;881;p34"/>
            <p:cNvGrpSpPr/>
            <p:nvPr/>
          </p:nvGrpSpPr>
          <p:grpSpPr>
            <a:xfrm rot="8999956">
              <a:off x="-356871" y="312051"/>
              <a:ext cx="2153749" cy="455885"/>
              <a:chOff x="4630756" y="1700569"/>
              <a:chExt cx="2153797" cy="455895"/>
            </a:xfrm>
          </p:grpSpPr>
          <p:sp>
            <p:nvSpPr>
              <p:cNvPr id="882" name="Google Shape;882;p34"/>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34"/>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34"/>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85" name="Google Shape;885;p34"/>
            <p:cNvGrpSpPr/>
            <p:nvPr/>
          </p:nvGrpSpPr>
          <p:grpSpPr>
            <a:xfrm>
              <a:off x="8226655" y="-97411"/>
              <a:ext cx="1017112" cy="1274803"/>
              <a:chOff x="3406775" y="1971675"/>
              <a:chExt cx="946151" cy="1185863"/>
            </a:xfrm>
          </p:grpSpPr>
          <p:sp>
            <p:nvSpPr>
              <p:cNvPr id="886" name="Google Shape;886;p34"/>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7" name="Google Shape;887;p34"/>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34"/>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89" name="Google Shape;889;p34"/>
            <p:cNvGrpSpPr/>
            <p:nvPr/>
          </p:nvGrpSpPr>
          <p:grpSpPr>
            <a:xfrm>
              <a:off x="-1076902" y="4915602"/>
              <a:ext cx="2153797" cy="455801"/>
              <a:chOff x="4886735" y="1558927"/>
              <a:chExt cx="2153797" cy="455801"/>
            </a:xfrm>
          </p:grpSpPr>
          <p:sp>
            <p:nvSpPr>
              <p:cNvPr id="890" name="Google Shape;890;p34"/>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34"/>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34"/>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93" name="Google Shape;893;p34"/>
            <p:cNvGrpSpPr/>
            <p:nvPr/>
          </p:nvGrpSpPr>
          <p:grpSpPr>
            <a:xfrm rot="-4500119">
              <a:off x="7867820" y="4592516"/>
              <a:ext cx="1017132" cy="1274827"/>
              <a:chOff x="3406775" y="1971675"/>
              <a:chExt cx="946151" cy="1185863"/>
            </a:xfrm>
          </p:grpSpPr>
          <p:sp>
            <p:nvSpPr>
              <p:cNvPr id="894" name="Google Shape;894;p34"/>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5" name="Google Shape;895;p34"/>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34"/>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97" name="Google Shape;897;p34"/>
            <p:cNvGrpSpPr/>
            <p:nvPr/>
          </p:nvGrpSpPr>
          <p:grpSpPr>
            <a:xfrm rot="-4500119">
              <a:off x="8231472" y="4276857"/>
              <a:ext cx="855072" cy="686118"/>
              <a:chOff x="3524250" y="2062163"/>
              <a:chExt cx="795400" cy="638237"/>
            </a:xfrm>
          </p:grpSpPr>
          <p:sp>
            <p:nvSpPr>
              <p:cNvPr id="898" name="Google Shape;898;p34"/>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34"/>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34"/>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01" name="Google Shape;901;p34"/>
            <p:cNvGrpSpPr/>
            <p:nvPr/>
          </p:nvGrpSpPr>
          <p:grpSpPr>
            <a:xfrm rot="2700000">
              <a:off x="4263571" y="4296086"/>
              <a:ext cx="616865" cy="614808"/>
              <a:chOff x="2588041" y="-11077"/>
              <a:chExt cx="511960" cy="510252"/>
            </a:xfrm>
          </p:grpSpPr>
          <p:cxnSp>
            <p:nvCxnSpPr>
              <p:cNvPr id="902" name="Google Shape;902;p34"/>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903" name="Google Shape;903;p34"/>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34"/>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905" name="Google Shape;905;p3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BLANK_1_1_1_2_1">
    <p:spTree>
      <p:nvGrpSpPr>
        <p:cNvPr id="906" name="Shape 906"/>
        <p:cNvGrpSpPr/>
        <p:nvPr/>
      </p:nvGrpSpPr>
      <p:grpSpPr>
        <a:xfrm>
          <a:off x="0" y="0"/>
          <a:ext cx="0" cy="0"/>
          <a:chOff x="0" y="0"/>
          <a:chExt cx="0" cy="0"/>
        </a:xfrm>
      </p:grpSpPr>
      <p:pic>
        <p:nvPicPr>
          <p:cNvPr id="907" name="Google Shape;907;p35"/>
          <p:cNvPicPr preferRelativeResize="0"/>
          <p:nvPr/>
        </p:nvPicPr>
        <p:blipFill rotWithShape="1">
          <a:blip r:embed="rId2">
            <a:alphaModFix/>
          </a:blip>
          <a:srcRect b="8582" l="923" r="923" t="8582"/>
          <a:stretch/>
        </p:blipFill>
        <p:spPr>
          <a:xfrm>
            <a:off x="0" y="0"/>
            <a:ext cx="9144000" cy="5143500"/>
          </a:xfrm>
          <a:prstGeom prst="rect">
            <a:avLst/>
          </a:prstGeom>
          <a:noFill/>
          <a:ln>
            <a:noFill/>
          </a:ln>
        </p:spPr>
      </p:pic>
      <p:sp>
        <p:nvSpPr>
          <p:cNvPr id="908" name="Google Shape;908;p35"/>
          <p:cNvSpPr txBox="1"/>
          <p:nvPr>
            <p:ph type="title"/>
          </p:nvPr>
        </p:nvSpPr>
        <p:spPr>
          <a:xfrm>
            <a:off x="720000" y="540000"/>
            <a:ext cx="7704000" cy="572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09" name="Google Shape;909;p35"/>
          <p:cNvSpPr txBox="1"/>
          <p:nvPr>
            <p:ph idx="1" type="subTitle"/>
          </p:nvPr>
        </p:nvSpPr>
        <p:spPr>
          <a:xfrm>
            <a:off x="655050" y="3284938"/>
            <a:ext cx="2375700" cy="419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910" name="Google Shape;910;p35"/>
          <p:cNvSpPr txBox="1"/>
          <p:nvPr>
            <p:ph idx="2" type="subTitle"/>
          </p:nvPr>
        </p:nvSpPr>
        <p:spPr>
          <a:xfrm>
            <a:off x="655038" y="3664799"/>
            <a:ext cx="2375700" cy="93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1" name="Google Shape;911;p35"/>
          <p:cNvSpPr txBox="1"/>
          <p:nvPr>
            <p:ph idx="3" type="subTitle"/>
          </p:nvPr>
        </p:nvSpPr>
        <p:spPr>
          <a:xfrm>
            <a:off x="3384151" y="3664799"/>
            <a:ext cx="2375700" cy="93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2" name="Google Shape;912;p35"/>
          <p:cNvSpPr txBox="1"/>
          <p:nvPr>
            <p:ph idx="4" type="subTitle"/>
          </p:nvPr>
        </p:nvSpPr>
        <p:spPr>
          <a:xfrm>
            <a:off x="6113265" y="3664799"/>
            <a:ext cx="2375700" cy="9387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13" name="Google Shape;913;p35"/>
          <p:cNvSpPr txBox="1"/>
          <p:nvPr>
            <p:ph idx="5" type="subTitle"/>
          </p:nvPr>
        </p:nvSpPr>
        <p:spPr>
          <a:xfrm>
            <a:off x="3384163" y="3284938"/>
            <a:ext cx="2375700" cy="419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914" name="Google Shape;914;p35"/>
          <p:cNvSpPr txBox="1"/>
          <p:nvPr>
            <p:ph idx="6" type="subTitle"/>
          </p:nvPr>
        </p:nvSpPr>
        <p:spPr>
          <a:xfrm>
            <a:off x="6113276" y="3284938"/>
            <a:ext cx="2375700" cy="419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grpSp>
        <p:nvGrpSpPr>
          <p:cNvPr id="915" name="Google Shape;915;p35"/>
          <p:cNvGrpSpPr/>
          <p:nvPr/>
        </p:nvGrpSpPr>
        <p:grpSpPr>
          <a:xfrm>
            <a:off x="-911484" y="-452765"/>
            <a:ext cx="10810325" cy="7203099"/>
            <a:chOff x="-911484" y="-452765"/>
            <a:chExt cx="10810325" cy="7203099"/>
          </a:xfrm>
        </p:grpSpPr>
        <p:grpSp>
          <p:nvGrpSpPr>
            <p:cNvPr id="916" name="Google Shape;916;p35"/>
            <p:cNvGrpSpPr/>
            <p:nvPr/>
          </p:nvGrpSpPr>
          <p:grpSpPr>
            <a:xfrm>
              <a:off x="-911484" y="4603505"/>
              <a:ext cx="1631475" cy="2146829"/>
              <a:chOff x="987425" y="941388"/>
              <a:chExt cx="1517651" cy="1997050"/>
            </a:xfrm>
          </p:grpSpPr>
          <p:sp>
            <p:nvSpPr>
              <p:cNvPr id="917" name="Google Shape;917;p35"/>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35"/>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35"/>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0" name="Google Shape;920;p35"/>
            <p:cNvGrpSpPr/>
            <p:nvPr/>
          </p:nvGrpSpPr>
          <p:grpSpPr>
            <a:xfrm rot="1799964">
              <a:off x="7713347" y="3780065"/>
              <a:ext cx="1901134" cy="1646859"/>
              <a:chOff x="2649767" y="0"/>
              <a:chExt cx="1768465" cy="1531934"/>
            </a:xfrm>
          </p:grpSpPr>
          <p:sp>
            <p:nvSpPr>
              <p:cNvPr id="921" name="Google Shape;921;p35"/>
              <p:cNvSpPr/>
              <p:nvPr/>
            </p:nvSpPr>
            <p:spPr>
              <a:xfrm>
                <a:off x="270849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35"/>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35"/>
              <p:cNvSpPr/>
              <p:nvPr/>
            </p:nvSpPr>
            <p:spPr>
              <a:xfrm>
                <a:off x="2649767"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4" name="Google Shape;924;p35"/>
            <p:cNvGrpSpPr/>
            <p:nvPr/>
          </p:nvGrpSpPr>
          <p:grpSpPr>
            <a:xfrm rot="10800000">
              <a:off x="4023937" y="-452765"/>
              <a:ext cx="855135" cy="686169"/>
              <a:chOff x="3524250" y="2062163"/>
              <a:chExt cx="795400" cy="638237"/>
            </a:xfrm>
          </p:grpSpPr>
          <p:sp>
            <p:nvSpPr>
              <p:cNvPr id="925" name="Google Shape;925;p35"/>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35"/>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35"/>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28" name="Google Shape;928;p35"/>
            <p:cNvGrpSpPr/>
            <p:nvPr/>
          </p:nvGrpSpPr>
          <p:grpSpPr>
            <a:xfrm rot="-5400000">
              <a:off x="8370067" y="661351"/>
              <a:ext cx="1017112" cy="1274803"/>
              <a:chOff x="3406775" y="1971675"/>
              <a:chExt cx="946151" cy="1185863"/>
            </a:xfrm>
          </p:grpSpPr>
          <p:sp>
            <p:nvSpPr>
              <p:cNvPr id="929" name="Google Shape;929;p35"/>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35"/>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35"/>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32" name="Google Shape;932;p35"/>
            <p:cNvGrpSpPr/>
            <p:nvPr/>
          </p:nvGrpSpPr>
          <p:grpSpPr>
            <a:xfrm rot="10800000">
              <a:off x="-732416" y="-4"/>
              <a:ext cx="1901100" cy="1646829"/>
              <a:chOff x="2649767" y="0"/>
              <a:chExt cx="1768465" cy="1531934"/>
            </a:xfrm>
          </p:grpSpPr>
          <p:sp>
            <p:nvSpPr>
              <p:cNvPr id="933" name="Google Shape;933;p35"/>
              <p:cNvSpPr/>
              <p:nvPr/>
            </p:nvSpPr>
            <p:spPr>
              <a:xfrm>
                <a:off x="270849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35"/>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35"/>
              <p:cNvSpPr/>
              <p:nvPr/>
            </p:nvSpPr>
            <p:spPr>
              <a:xfrm>
                <a:off x="2649767"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936" name="Google Shape;936;p35"/>
          <p:cNvSpPr txBox="1"/>
          <p:nvPr>
            <p:ph hasCustomPrompt="1" idx="7" type="title"/>
          </p:nvPr>
        </p:nvSpPr>
        <p:spPr>
          <a:xfrm>
            <a:off x="1276650" y="2727650"/>
            <a:ext cx="1132500" cy="6174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937" name="Google Shape;937;p35"/>
          <p:cNvSpPr txBox="1"/>
          <p:nvPr>
            <p:ph hasCustomPrompt="1" idx="8" type="title"/>
          </p:nvPr>
        </p:nvSpPr>
        <p:spPr>
          <a:xfrm>
            <a:off x="4005750" y="2727650"/>
            <a:ext cx="1132500" cy="6174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938" name="Google Shape;938;p35"/>
          <p:cNvSpPr txBox="1"/>
          <p:nvPr>
            <p:ph hasCustomPrompt="1" idx="9" type="title"/>
          </p:nvPr>
        </p:nvSpPr>
        <p:spPr>
          <a:xfrm>
            <a:off x="6734900" y="2727650"/>
            <a:ext cx="1132500" cy="6174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500"/>
              <a:buNone/>
              <a:defRPr b="1"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a:r>
              <a:t>xx%</a:t>
            </a:r>
          </a:p>
        </p:txBody>
      </p:sp>
      <p:sp>
        <p:nvSpPr>
          <p:cNvPr id="939" name="Google Shape;939;p3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BLANK_1_1_1_1">
    <p:spTree>
      <p:nvGrpSpPr>
        <p:cNvPr id="940" name="Shape 940"/>
        <p:cNvGrpSpPr/>
        <p:nvPr/>
      </p:nvGrpSpPr>
      <p:grpSpPr>
        <a:xfrm>
          <a:off x="0" y="0"/>
          <a:ext cx="0" cy="0"/>
          <a:chOff x="0" y="0"/>
          <a:chExt cx="0" cy="0"/>
        </a:xfrm>
      </p:grpSpPr>
      <p:pic>
        <p:nvPicPr>
          <p:cNvPr id="941" name="Google Shape;941;p36"/>
          <p:cNvPicPr preferRelativeResize="0"/>
          <p:nvPr/>
        </p:nvPicPr>
        <p:blipFill rotWithShape="1">
          <a:blip r:embed="rId2">
            <a:alphaModFix/>
          </a:blip>
          <a:srcRect b="8580" l="1010" r="922" t="8762"/>
          <a:stretch/>
        </p:blipFill>
        <p:spPr>
          <a:xfrm rot="10799998">
            <a:off x="2" y="-3"/>
            <a:ext cx="9135475" cy="5132527"/>
          </a:xfrm>
          <a:prstGeom prst="rect">
            <a:avLst/>
          </a:prstGeom>
          <a:noFill/>
          <a:ln>
            <a:noFill/>
          </a:ln>
        </p:spPr>
      </p:pic>
      <p:sp>
        <p:nvSpPr>
          <p:cNvPr id="942" name="Google Shape;942;p36"/>
          <p:cNvSpPr txBox="1"/>
          <p:nvPr>
            <p:ph idx="1" type="subTitle"/>
          </p:nvPr>
        </p:nvSpPr>
        <p:spPr>
          <a:xfrm>
            <a:off x="1796369" y="1678525"/>
            <a:ext cx="2487300" cy="4236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943" name="Google Shape;943;p36"/>
          <p:cNvSpPr txBox="1"/>
          <p:nvPr>
            <p:ph idx="2" type="subTitle"/>
          </p:nvPr>
        </p:nvSpPr>
        <p:spPr>
          <a:xfrm>
            <a:off x="1796368" y="2118029"/>
            <a:ext cx="24873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4" name="Google Shape;944;p36"/>
          <p:cNvSpPr txBox="1"/>
          <p:nvPr>
            <p:ph idx="3" type="subTitle"/>
          </p:nvPr>
        </p:nvSpPr>
        <p:spPr>
          <a:xfrm>
            <a:off x="5648376" y="2118029"/>
            <a:ext cx="24840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5" name="Google Shape;945;p36"/>
          <p:cNvSpPr txBox="1"/>
          <p:nvPr>
            <p:ph idx="4" type="subTitle"/>
          </p:nvPr>
        </p:nvSpPr>
        <p:spPr>
          <a:xfrm>
            <a:off x="1796368" y="3695025"/>
            <a:ext cx="24873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6" name="Google Shape;946;p36"/>
          <p:cNvSpPr txBox="1"/>
          <p:nvPr>
            <p:ph idx="5" type="subTitle"/>
          </p:nvPr>
        </p:nvSpPr>
        <p:spPr>
          <a:xfrm>
            <a:off x="5648376" y="3695025"/>
            <a:ext cx="2484000" cy="4848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47" name="Google Shape;947;p36"/>
          <p:cNvSpPr txBox="1"/>
          <p:nvPr>
            <p:ph type="title"/>
          </p:nvPr>
        </p:nvSpPr>
        <p:spPr>
          <a:xfrm>
            <a:off x="720000" y="540000"/>
            <a:ext cx="7704000" cy="572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lnSpc>
                <a:spcPct val="115000"/>
              </a:lnSpc>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8" name="Google Shape;948;p36"/>
          <p:cNvSpPr txBox="1"/>
          <p:nvPr>
            <p:ph idx="6" type="subTitle"/>
          </p:nvPr>
        </p:nvSpPr>
        <p:spPr>
          <a:xfrm>
            <a:off x="1796369" y="3259350"/>
            <a:ext cx="2487300" cy="4707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949" name="Google Shape;949;p36"/>
          <p:cNvSpPr txBox="1"/>
          <p:nvPr>
            <p:ph idx="7" type="subTitle"/>
          </p:nvPr>
        </p:nvSpPr>
        <p:spPr>
          <a:xfrm>
            <a:off x="5648432" y="1678525"/>
            <a:ext cx="2484000" cy="4236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950" name="Google Shape;950;p36"/>
          <p:cNvSpPr txBox="1"/>
          <p:nvPr>
            <p:ph idx="8" type="subTitle"/>
          </p:nvPr>
        </p:nvSpPr>
        <p:spPr>
          <a:xfrm>
            <a:off x="5648432" y="3259350"/>
            <a:ext cx="2484000" cy="470700"/>
          </a:xfrm>
          <a:prstGeom prst="rect">
            <a:avLst/>
          </a:prstGeom>
          <a:ln>
            <a:noFill/>
          </a:ln>
        </p:spPr>
        <p:txBody>
          <a:bodyPr anchorCtr="0" anchor="ctr" bIns="91425" lIns="91425" spcFirstLastPara="1" rIns="91425" wrap="square" tIns="91425">
            <a:noAutofit/>
          </a:bodyPr>
          <a:lstStyle>
            <a:lvl1pPr lvl="0" rtl="0">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grpSp>
        <p:nvGrpSpPr>
          <p:cNvPr id="951" name="Google Shape;951;p36"/>
          <p:cNvGrpSpPr/>
          <p:nvPr/>
        </p:nvGrpSpPr>
        <p:grpSpPr>
          <a:xfrm>
            <a:off x="-1021341" y="-1014117"/>
            <a:ext cx="10502332" cy="6311677"/>
            <a:chOff x="-1021341" y="-1014117"/>
            <a:chExt cx="10502332" cy="6311677"/>
          </a:xfrm>
        </p:grpSpPr>
        <p:grpSp>
          <p:nvGrpSpPr>
            <p:cNvPr id="952" name="Google Shape;952;p36"/>
            <p:cNvGrpSpPr/>
            <p:nvPr/>
          </p:nvGrpSpPr>
          <p:grpSpPr>
            <a:xfrm rot="-5400000">
              <a:off x="-112677" y="3182856"/>
              <a:ext cx="1517651" cy="1997050"/>
              <a:chOff x="987425" y="941388"/>
              <a:chExt cx="1517651" cy="1997050"/>
            </a:xfrm>
          </p:grpSpPr>
          <p:sp>
            <p:nvSpPr>
              <p:cNvPr id="953" name="Google Shape;953;p36"/>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4" name="Google Shape;954;p36"/>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5" name="Google Shape;955;p36"/>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56" name="Google Shape;956;p36"/>
            <p:cNvGrpSpPr/>
            <p:nvPr/>
          </p:nvGrpSpPr>
          <p:grpSpPr>
            <a:xfrm rot="8100000">
              <a:off x="7581541" y="4914889"/>
              <a:ext cx="649282" cy="179386"/>
              <a:chOff x="3525838" y="4135438"/>
              <a:chExt cx="649288" cy="179388"/>
            </a:xfrm>
          </p:grpSpPr>
          <p:sp>
            <p:nvSpPr>
              <p:cNvPr id="957" name="Google Shape;957;p36"/>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36"/>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36"/>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60" name="Google Shape;960;p36"/>
            <p:cNvGrpSpPr/>
            <p:nvPr/>
          </p:nvGrpSpPr>
          <p:grpSpPr>
            <a:xfrm rot="8100000">
              <a:off x="7481446" y="-319405"/>
              <a:ext cx="2153776" cy="455891"/>
              <a:chOff x="4481475" y="2497689"/>
              <a:chExt cx="2153797" cy="455895"/>
            </a:xfrm>
          </p:grpSpPr>
          <p:sp>
            <p:nvSpPr>
              <p:cNvPr id="961" name="Google Shape;961;p36"/>
              <p:cNvSpPr/>
              <p:nvPr/>
            </p:nvSpPr>
            <p:spPr>
              <a:xfrm>
                <a:off x="4513899" y="253011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36"/>
              <p:cNvSpPr/>
              <p:nvPr/>
            </p:nvSpPr>
            <p:spPr>
              <a:xfrm>
                <a:off x="6571972" y="249768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36"/>
              <p:cNvSpPr/>
              <p:nvPr/>
            </p:nvSpPr>
            <p:spPr>
              <a:xfrm>
                <a:off x="4481475" y="288848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64" name="Google Shape;964;p36"/>
            <p:cNvGrpSpPr/>
            <p:nvPr/>
          </p:nvGrpSpPr>
          <p:grpSpPr>
            <a:xfrm rot="-8100000">
              <a:off x="28523" y="498099"/>
              <a:ext cx="649282" cy="179386"/>
              <a:chOff x="3525838" y="4135438"/>
              <a:chExt cx="649288" cy="179388"/>
            </a:xfrm>
          </p:grpSpPr>
          <p:sp>
            <p:nvSpPr>
              <p:cNvPr id="965" name="Google Shape;965;p36"/>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36"/>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36"/>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68" name="Google Shape;968;p36"/>
            <p:cNvGrpSpPr/>
            <p:nvPr/>
          </p:nvGrpSpPr>
          <p:grpSpPr>
            <a:xfrm rot="10800000">
              <a:off x="-1021341" y="512243"/>
              <a:ext cx="2153797" cy="455895"/>
              <a:chOff x="4630756" y="1700569"/>
              <a:chExt cx="2153797" cy="455895"/>
            </a:xfrm>
          </p:grpSpPr>
          <p:sp>
            <p:nvSpPr>
              <p:cNvPr id="969" name="Google Shape;969;p36"/>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36"/>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36"/>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72" name="Google Shape;972;p36"/>
            <p:cNvGrpSpPr/>
            <p:nvPr/>
          </p:nvGrpSpPr>
          <p:grpSpPr>
            <a:xfrm rot="10800000">
              <a:off x="8046756" y="-125797"/>
              <a:ext cx="1017112" cy="1274803"/>
              <a:chOff x="3406775" y="1971675"/>
              <a:chExt cx="946151" cy="1185863"/>
            </a:xfrm>
          </p:grpSpPr>
          <p:sp>
            <p:nvSpPr>
              <p:cNvPr id="973" name="Google Shape;973;p36"/>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36"/>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5" name="Google Shape;975;p36"/>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976" name="Google Shape;976;p3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BLANK_1_1_1_1_2">
    <p:spTree>
      <p:nvGrpSpPr>
        <p:cNvPr id="977" name="Shape 977"/>
        <p:cNvGrpSpPr/>
        <p:nvPr/>
      </p:nvGrpSpPr>
      <p:grpSpPr>
        <a:xfrm>
          <a:off x="0" y="0"/>
          <a:ext cx="0" cy="0"/>
          <a:chOff x="0" y="0"/>
          <a:chExt cx="0" cy="0"/>
        </a:xfrm>
      </p:grpSpPr>
      <p:pic>
        <p:nvPicPr>
          <p:cNvPr id="978" name="Google Shape;978;p37"/>
          <p:cNvPicPr preferRelativeResize="0"/>
          <p:nvPr/>
        </p:nvPicPr>
        <p:blipFill rotWithShape="1">
          <a:blip r:embed="rId2">
            <a:alphaModFix/>
          </a:blip>
          <a:srcRect b="8582" l="1020" r="922" t="8582"/>
          <a:stretch/>
        </p:blipFill>
        <p:spPr>
          <a:xfrm rot="10800000">
            <a:off x="0" y="-1"/>
            <a:ext cx="9135475" cy="5143500"/>
          </a:xfrm>
          <a:prstGeom prst="rect">
            <a:avLst/>
          </a:prstGeom>
          <a:noFill/>
          <a:ln>
            <a:noFill/>
          </a:ln>
        </p:spPr>
      </p:pic>
      <p:sp>
        <p:nvSpPr>
          <p:cNvPr id="979" name="Google Shape;979;p37"/>
          <p:cNvSpPr txBox="1"/>
          <p:nvPr>
            <p:ph idx="1" type="subTitle"/>
          </p:nvPr>
        </p:nvSpPr>
        <p:spPr>
          <a:xfrm>
            <a:off x="1023894" y="1675525"/>
            <a:ext cx="3013200" cy="451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980" name="Google Shape;980;p37"/>
          <p:cNvSpPr txBox="1"/>
          <p:nvPr>
            <p:ph idx="2" type="subTitle"/>
          </p:nvPr>
        </p:nvSpPr>
        <p:spPr>
          <a:xfrm>
            <a:off x="1023894" y="2183734"/>
            <a:ext cx="3013200" cy="451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81" name="Google Shape;981;p37"/>
          <p:cNvSpPr txBox="1"/>
          <p:nvPr>
            <p:ph idx="3" type="subTitle"/>
          </p:nvPr>
        </p:nvSpPr>
        <p:spPr>
          <a:xfrm>
            <a:off x="5106901" y="2183734"/>
            <a:ext cx="3013200" cy="451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82" name="Google Shape;982;p37"/>
          <p:cNvSpPr txBox="1"/>
          <p:nvPr>
            <p:ph idx="4" type="subTitle"/>
          </p:nvPr>
        </p:nvSpPr>
        <p:spPr>
          <a:xfrm>
            <a:off x="1023894" y="3840136"/>
            <a:ext cx="3013200" cy="451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83" name="Google Shape;983;p37"/>
          <p:cNvSpPr txBox="1"/>
          <p:nvPr>
            <p:ph idx="5" type="subTitle"/>
          </p:nvPr>
        </p:nvSpPr>
        <p:spPr>
          <a:xfrm>
            <a:off x="5106901" y="3840136"/>
            <a:ext cx="3013200" cy="451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984" name="Google Shape;984;p37"/>
          <p:cNvSpPr txBox="1"/>
          <p:nvPr>
            <p:ph type="title"/>
          </p:nvPr>
        </p:nvSpPr>
        <p:spPr>
          <a:xfrm>
            <a:off x="720000" y="540000"/>
            <a:ext cx="7704000" cy="572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5" name="Google Shape;985;p37"/>
          <p:cNvSpPr txBox="1"/>
          <p:nvPr>
            <p:ph idx="6" type="subTitle"/>
          </p:nvPr>
        </p:nvSpPr>
        <p:spPr>
          <a:xfrm>
            <a:off x="1023894" y="3328478"/>
            <a:ext cx="3013200" cy="451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986" name="Google Shape;986;p37"/>
          <p:cNvSpPr txBox="1"/>
          <p:nvPr>
            <p:ph idx="7" type="subTitle"/>
          </p:nvPr>
        </p:nvSpPr>
        <p:spPr>
          <a:xfrm>
            <a:off x="5106901" y="1675525"/>
            <a:ext cx="3013200" cy="451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987" name="Google Shape;987;p37"/>
          <p:cNvSpPr txBox="1"/>
          <p:nvPr>
            <p:ph idx="8" type="subTitle"/>
          </p:nvPr>
        </p:nvSpPr>
        <p:spPr>
          <a:xfrm>
            <a:off x="5106901" y="3328478"/>
            <a:ext cx="3013200" cy="4515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grpSp>
        <p:nvGrpSpPr>
          <p:cNvPr id="988" name="Google Shape;988;p37"/>
          <p:cNvGrpSpPr/>
          <p:nvPr/>
        </p:nvGrpSpPr>
        <p:grpSpPr>
          <a:xfrm>
            <a:off x="-946154" y="-27462"/>
            <a:ext cx="10447057" cy="5036618"/>
            <a:chOff x="-946154" y="-27462"/>
            <a:chExt cx="10447057" cy="5036618"/>
          </a:xfrm>
        </p:grpSpPr>
        <p:grpSp>
          <p:nvGrpSpPr>
            <p:cNvPr id="989" name="Google Shape;989;p37"/>
            <p:cNvGrpSpPr/>
            <p:nvPr/>
          </p:nvGrpSpPr>
          <p:grpSpPr>
            <a:xfrm rot="5400000">
              <a:off x="7030213" y="-267162"/>
              <a:ext cx="1517651" cy="1997050"/>
              <a:chOff x="987425" y="941388"/>
              <a:chExt cx="1517651" cy="1997050"/>
            </a:xfrm>
          </p:grpSpPr>
          <p:sp>
            <p:nvSpPr>
              <p:cNvPr id="990" name="Google Shape;990;p37"/>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1" name="Google Shape;991;p37"/>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2" name="Google Shape;992;p37"/>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93" name="Google Shape;993;p37"/>
            <p:cNvGrpSpPr/>
            <p:nvPr/>
          </p:nvGrpSpPr>
          <p:grpSpPr>
            <a:xfrm rot="-2700000">
              <a:off x="-1100386" y="3673759"/>
              <a:ext cx="2153776" cy="455891"/>
              <a:chOff x="4630756" y="1700569"/>
              <a:chExt cx="2153797" cy="455895"/>
            </a:xfrm>
          </p:grpSpPr>
          <p:sp>
            <p:nvSpPr>
              <p:cNvPr id="994" name="Google Shape;994;p37"/>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5" name="Google Shape;995;p37"/>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6" name="Google Shape;996;p37"/>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97" name="Google Shape;997;p37"/>
            <p:cNvGrpSpPr/>
            <p:nvPr/>
          </p:nvGrpSpPr>
          <p:grpSpPr>
            <a:xfrm rot="2700000">
              <a:off x="7801756" y="4626484"/>
              <a:ext cx="649282" cy="179386"/>
              <a:chOff x="3525838" y="4135438"/>
              <a:chExt cx="649288" cy="179388"/>
            </a:xfrm>
          </p:grpSpPr>
          <p:sp>
            <p:nvSpPr>
              <p:cNvPr id="998" name="Google Shape;998;p37"/>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37"/>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37"/>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1" name="Google Shape;1001;p37"/>
            <p:cNvGrpSpPr/>
            <p:nvPr/>
          </p:nvGrpSpPr>
          <p:grpSpPr>
            <a:xfrm>
              <a:off x="7347106" y="4335831"/>
              <a:ext cx="2153797" cy="455895"/>
              <a:chOff x="4630756" y="1700569"/>
              <a:chExt cx="2153797" cy="455895"/>
            </a:xfrm>
          </p:grpSpPr>
          <p:sp>
            <p:nvSpPr>
              <p:cNvPr id="1002" name="Google Shape;1002;p37"/>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37"/>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37"/>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05" name="Google Shape;1005;p37"/>
            <p:cNvGrpSpPr/>
            <p:nvPr/>
          </p:nvGrpSpPr>
          <p:grpSpPr>
            <a:xfrm>
              <a:off x="-70945" y="3330439"/>
              <a:ext cx="1017112" cy="1274803"/>
              <a:chOff x="3406775" y="1971675"/>
              <a:chExt cx="946151" cy="1185863"/>
            </a:xfrm>
          </p:grpSpPr>
          <p:sp>
            <p:nvSpPr>
              <p:cNvPr id="1006" name="Google Shape;1006;p37"/>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37"/>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37"/>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009" name="Google Shape;1009;p3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BLANK_1_1_1_1_1">
    <p:spTree>
      <p:nvGrpSpPr>
        <p:cNvPr id="1010" name="Shape 1010"/>
        <p:cNvGrpSpPr/>
        <p:nvPr/>
      </p:nvGrpSpPr>
      <p:grpSpPr>
        <a:xfrm>
          <a:off x="0" y="0"/>
          <a:ext cx="0" cy="0"/>
          <a:chOff x="0" y="0"/>
          <a:chExt cx="0" cy="0"/>
        </a:xfrm>
      </p:grpSpPr>
      <p:pic>
        <p:nvPicPr>
          <p:cNvPr id="1011" name="Google Shape;1011;p38"/>
          <p:cNvPicPr preferRelativeResize="0"/>
          <p:nvPr/>
        </p:nvPicPr>
        <p:blipFill rotWithShape="1">
          <a:blip r:embed="rId2">
            <a:alphaModFix/>
          </a:blip>
          <a:srcRect b="8582" l="923" r="923" t="8582"/>
          <a:stretch/>
        </p:blipFill>
        <p:spPr>
          <a:xfrm>
            <a:off x="0" y="0"/>
            <a:ext cx="9144000" cy="5143500"/>
          </a:xfrm>
          <a:prstGeom prst="rect">
            <a:avLst/>
          </a:prstGeom>
          <a:noFill/>
          <a:ln>
            <a:noFill/>
          </a:ln>
        </p:spPr>
      </p:pic>
      <p:sp>
        <p:nvSpPr>
          <p:cNvPr id="1012" name="Google Shape;1012;p38"/>
          <p:cNvSpPr txBox="1"/>
          <p:nvPr>
            <p:ph type="title"/>
          </p:nvPr>
        </p:nvSpPr>
        <p:spPr>
          <a:xfrm>
            <a:off x="720000" y="540000"/>
            <a:ext cx="7704000" cy="572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lgn="ctr">
              <a:spcBef>
                <a:spcPts val="0"/>
              </a:spcBef>
              <a:spcAft>
                <a:spcPts val="0"/>
              </a:spcAft>
              <a:buSzPts val="2800"/>
              <a:buNone/>
              <a:defRPr sz="33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013" name="Google Shape;1013;p38"/>
          <p:cNvSpPr txBox="1"/>
          <p:nvPr>
            <p:ph idx="1" type="subTitle"/>
          </p:nvPr>
        </p:nvSpPr>
        <p:spPr>
          <a:xfrm>
            <a:off x="719997" y="2372375"/>
            <a:ext cx="2333400" cy="383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4" name="Google Shape;1014;p38"/>
          <p:cNvSpPr txBox="1"/>
          <p:nvPr>
            <p:ph idx="2" type="subTitle"/>
          </p:nvPr>
        </p:nvSpPr>
        <p:spPr>
          <a:xfrm>
            <a:off x="3405300" y="2372363"/>
            <a:ext cx="2333400" cy="383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5" name="Google Shape;1015;p38"/>
          <p:cNvSpPr txBox="1"/>
          <p:nvPr>
            <p:ph idx="3" type="subTitle"/>
          </p:nvPr>
        </p:nvSpPr>
        <p:spPr>
          <a:xfrm>
            <a:off x="6093049" y="2372363"/>
            <a:ext cx="2333400" cy="383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6" name="Google Shape;1016;p38"/>
          <p:cNvSpPr txBox="1"/>
          <p:nvPr>
            <p:ph idx="4" type="subTitle"/>
          </p:nvPr>
        </p:nvSpPr>
        <p:spPr>
          <a:xfrm>
            <a:off x="719997" y="4198274"/>
            <a:ext cx="2333400" cy="383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7" name="Google Shape;1017;p38"/>
          <p:cNvSpPr txBox="1"/>
          <p:nvPr>
            <p:ph idx="5" type="subTitle"/>
          </p:nvPr>
        </p:nvSpPr>
        <p:spPr>
          <a:xfrm>
            <a:off x="3405300" y="4198274"/>
            <a:ext cx="2333400" cy="383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8" name="Google Shape;1018;p38"/>
          <p:cNvSpPr txBox="1"/>
          <p:nvPr>
            <p:ph idx="6" type="subTitle"/>
          </p:nvPr>
        </p:nvSpPr>
        <p:spPr>
          <a:xfrm>
            <a:off x="6093049" y="4198274"/>
            <a:ext cx="2333400" cy="3831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19" name="Google Shape;1019;p38"/>
          <p:cNvSpPr txBox="1"/>
          <p:nvPr>
            <p:ph idx="7" type="subTitle"/>
          </p:nvPr>
        </p:nvSpPr>
        <p:spPr>
          <a:xfrm>
            <a:off x="719997" y="2051101"/>
            <a:ext cx="2333400" cy="3174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17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1020" name="Google Shape;1020;p38"/>
          <p:cNvSpPr txBox="1"/>
          <p:nvPr>
            <p:ph idx="8" type="subTitle"/>
          </p:nvPr>
        </p:nvSpPr>
        <p:spPr>
          <a:xfrm>
            <a:off x="3405300" y="2051101"/>
            <a:ext cx="2333400" cy="3174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17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1021" name="Google Shape;1021;p38"/>
          <p:cNvSpPr txBox="1"/>
          <p:nvPr>
            <p:ph idx="9" type="subTitle"/>
          </p:nvPr>
        </p:nvSpPr>
        <p:spPr>
          <a:xfrm>
            <a:off x="6093049" y="2051101"/>
            <a:ext cx="2333400" cy="3174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17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1022" name="Google Shape;1022;p38"/>
          <p:cNvSpPr txBox="1"/>
          <p:nvPr>
            <p:ph idx="13" type="subTitle"/>
          </p:nvPr>
        </p:nvSpPr>
        <p:spPr>
          <a:xfrm>
            <a:off x="719997" y="3880879"/>
            <a:ext cx="2333400" cy="3174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17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1023" name="Google Shape;1023;p38"/>
          <p:cNvSpPr txBox="1"/>
          <p:nvPr>
            <p:ph idx="14" type="subTitle"/>
          </p:nvPr>
        </p:nvSpPr>
        <p:spPr>
          <a:xfrm>
            <a:off x="3405300" y="3880878"/>
            <a:ext cx="2333400" cy="3174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17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sp>
        <p:nvSpPr>
          <p:cNvPr id="1024" name="Google Shape;1024;p38"/>
          <p:cNvSpPr txBox="1"/>
          <p:nvPr>
            <p:ph idx="15" type="subTitle"/>
          </p:nvPr>
        </p:nvSpPr>
        <p:spPr>
          <a:xfrm>
            <a:off x="6093049" y="3880878"/>
            <a:ext cx="2333400" cy="317400"/>
          </a:xfrm>
          <a:prstGeom prst="rect">
            <a:avLst/>
          </a:prstGeom>
          <a:ln>
            <a:noFill/>
          </a:ln>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1"/>
              </a:buClr>
              <a:buSzPts val="2400"/>
              <a:buFont typeface="Roboto Condensed"/>
              <a:buNone/>
              <a:defRPr sz="17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1"/>
              </a:buClr>
              <a:buSzPts val="2400"/>
              <a:buFont typeface="Roboto Condensed"/>
              <a:buNone/>
              <a:defRPr sz="2400">
                <a:solidFill>
                  <a:schemeClr val="dk1"/>
                </a:solidFill>
                <a:latin typeface="Roboto Condensed"/>
                <a:ea typeface="Roboto Condensed"/>
                <a:cs typeface="Roboto Condensed"/>
                <a:sym typeface="Roboto Condensed"/>
              </a:defRPr>
            </a:lvl9pPr>
          </a:lstStyle>
          <a:p/>
        </p:txBody>
      </p:sp>
      <p:grpSp>
        <p:nvGrpSpPr>
          <p:cNvPr id="1025" name="Google Shape;1025;p38"/>
          <p:cNvGrpSpPr/>
          <p:nvPr/>
        </p:nvGrpSpPr>
        <p:grpSpPr>
          <a:xfrm rot="-899881">
            <a:off x="7944639" y="-738524"/>
            <a:ext cx="1868723" cy="1646861"/>
            <a:chOff x="2757488" y="0"/>
            <a:chExt cx="1738314" cy="1531934"/>
          </a:xfrm>
        </p:grpSpPr>
        <p:sp>
          <p:nvSpPr>
            <p:cNvPr id="1026" name="Google Shape;1026;p38"/>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38"/>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8" name="Google Shape;1028;p38"/>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9" name="Google Shape;1029;p38"/>
          <p:cNvGrpSpPr/>
          <p:nvPr/>
        </p:nvGrpSpPr>
        <p:grpSpPr>
          <a:xfrm rot="-1800044">
            <a:off x="7020570" y="5236437"/>
            <a:ext cx="2153749" cy="455791"/>
            <a:chOff x="4886735" y="1558927"/>
            <a:chExt cx="2153797" cy="455801"/>
          </a:xfrm>
        </p:grpSpPr>
        <p:sp>
          <p:nvSpPr>
            <p:cNvPr id="1030" name="Google Shape;1030;p38"/>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1" name="Google Shape;1031;p38"/>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2" name="Google Shape;1032;p38"/>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3" name="Google Shape;1033;p38"/>
          <p:cNvGrpSpPr/>
          <p:nvPr/>
        </p:nvGrpSpPr>
        <p:grpSpPr>
          <a:xfrm rot="9900119">
            <a:off x="105406" y="-149"/>
            <a:ext cx="1868723" cy="1646861"/>
            <a:chOff x="2757488" y="0"/>
            <a:chExt cx="1738314" cy="1531934"/>
          </a:xfrm>
        </p:grpSpPr>
        <p:sp>
          <p:nvSpPr>
            <p:cNvPr id="1034" name="Google Shape;1034;p38"/>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38"/>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38"/>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37" name="Google Shape;1037;p38"/>
          <p:cNvGrpSpPr/>
          <p:nvPr/>
        </p:nvGrpSpPr>
        <p:grpSpPr>
          <a:xfrm rot="6299881">
            <a:off x="-385515" y="4622272"/>
            <a:ext cx="1017132" cy="1274827"/>
            <a:chOff x="3406775" y="1971675"/>
            <a:chExt cx="946151" cy="1185863"/>
          </a:xfrm>
        </p:grpSpPr>
        <p:sp>
          <p:nvSpPr>
            <p:cNvPr id="1038" name="Google Shape;1038;p38"/>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38"/>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38"/>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41" name="Google Shape;1041;p38"/>
          <p:cNvGrpSpPr/>
          <p:nvPr/>
        </p:nvGrpSpPr>
        <p:grpSpPr>
          <a:xfrm rot="2700000">
            <a:off x="8392331" y="5017597"/>
            <a:ext cx="649282" cy="179386"/>
            <a:chOff x="3525838" y="4135438"/>
            <a:chExt cx="649288" cy="179388"/>
          </a:xfrm>
        </p:grpSpPr>
        <p:sp>
          <p:nvSpPr>
            <p:cNvPr id="1042" name="Google Shape;1042;p38"/>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38"/>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4" name="Google Shape;1044;p38"/>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045" name="Google Shape;1045;p3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BLANK_1_1_1_1_1_1">
    <p:spTree>
      <p:nvGrpSpPr>
        <p:cNvPr id="1046" name="Shape 1046"/>
        <p:cNvGrpSpPr/>
        <p:nvPr/>
      </p:nvGrpSpPr>
      <p:grpSpPr>
        <a:xfrm>
          <a:off x="0" y="0"/>
          <a:ext cx="0" cy="0"/>
          <a:chOff x="0" y="0"/>
          <a:chExt cx="0" cy="0"/>
        </a:xfrm>
      </p:grpSpPr>
      <p:pic>
        <p:nvPicPr>
          <p:cNvPr id="1047" name="Google Shape;1047;p39"/>
          <p:cNvPicPr preferRelativeResize="0"/>
          <p:nvPr/>
        </p:nvPicPr>
        <p:blipFill rotWithShape="1">
          <a:blip r:embed="rId2">
            <a:alphaModFix/>
          </a:blip>
          <a:srcRect b="8582" l="777" r="924" t="8582"/>
          <a:stretch/>
        </p:blipFill>
        <p:spPr>
          <a:xfrm rot="10800000">
            <a:off x="0" y="-1"/>
            <a:ext cx="9157400" cy="5143500"/>
          </a:xfrm>
          <a:prstGeom prst="rect">
            <a:avLst/>
          </a:prstGeom>
          <a:noFill/>
          <a:ln>
            <a:noFill/>
          </a:ln>
        </p:spPr>
      </p:pic>
      <p:sp>
        <p:nvSpPr>
          <p:cNvPr id="1048" name="Google Shape;1048;p39"/>
          <p:cNvSpPr txBox="1"/>
          <p:nvPr>
            <p:ph hasCustomPrompt="1" type="title"/>
          </p:nvPr>
        </p:nvSpPr>
        <p:spPr>
          <a:xfrm>
            <a:off x="1284000" y="540000"/>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49" name="Google Shape;1049;p39"/>
          <p:cNvSpPr txBox="1"/>
          <p:nvPr>
            <p:ph idx="1" type="subTitle"/>
          </p:nvPr>
        </p:nvSpPr>
        <p:spPr>
          <a:xfrm>
            <a:off x="1284000" y="1246025"/>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50" name="Google Shape;1050;p39"/>
          <p:cNvSpPr txBox="1"/>
          <p:nvPr>
            <p:ph hasCustomPrompt="1" idx="2" type="title"/>
          </p:nvPr>
        </p:nvSpPr>
        <p:spPr>
          <a:xfrm>
            <a:off x="1284000" y="1996144"/>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solidFill>
                  <a:schemeClr val="dk2"/>
                </a:solidFill>
              </a:defRPr>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51" name="Google Shape;1051;p39"/>
          <p:cNvSpPr txBox="1"/>
          <p:nvPr>
            <p:ph idx="3" type="subTitle"/>
          </p:nvPr>
        </p:nvSpPr>
        <p:spPr>
          <a:xfrm>
            <a:off x="1284000" y="2702169"/>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52" name="Google Shape;1052;p39"/>
          <p:cNvSpPr txBox="1"/>
          <p:nvPr>
            <p:ph hasCustomPrompt="1" idx="4" type="title"/>
          </p:nvPr>
        </p:nvSpPr>
        <p:spPr>
          <a:xfrm>
            <a:off x="1284000" y="3452288"/>
            <a:ext cx="6576000" cy="8283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6200"/>
              <a:buNone/>
              <a:defRPr sz="6200"/>
            </a:lvl1pPr>
            <a:lvl2pPr lvl="1" rtl="0" algn="ctr">
              <a:spcBef>
                <a:spcPts val="0"/>
              </a:spcBef>
              <a:spcAft>
                <a:spcPts val="0"/>
              </a:spcAft>
              <a:buSzPts val="6200"/>
              <a:buNone/>
              <a:defRPr sz="6200"/>
            </a:lvl2pPr>
            <a:lvl3pPr lvl="2" rtl="0" algn="ctr">
              <a:spcBef>
                <a:spcPts val="0"/>
              </a:spcBef>
              <a:spcAft>
                <a:spcPts val="0"/>
              </a:spcAft>
              <a:buSzPts val="6200"/>
              <a:buNone/>
              <a:defRPr sz="6200"/>
            </a:lvl3pPr>
            <a:lvl4pPr lvl="3" rtl="0" algn="ctr">
              <a:spcBef>
                <a:spcPts val="0"/>
              </a:spcBef>
              <a:spcAft>
                <a:spcPts val="0"/>
              </a:spcAft>
              <a:buSzPts val="6200"/>
              <a:buNone/>
              <a:defRPr sz="6200"/>
            </a:lvl4pPr>
            <a:lvl5pPr lvl="4" rtl="0" algn="ctr">
              <a:spcBef>
                <a:spcPts val="0"/>
              </a:spcBef>
              <a:spcAft>
                <a:spcPts val="0"/>
              </a:spcAft>
              <a:buSzPts val="6200"/>
              <a:buNone/>
              <a:defRPr sz="6200"/>
            </a:lvl5pPr>
            <a:lvl6pPr lvl="5" rtl="0" algn="ctr">
              <a:spcBef>
                <a:spcPts val="0"/>
              </a:spcBef>
              <a:spcAft>
                <a:spcPts val="0"/>
              </a:spcAft>
              <a:buSzPts val="6200"/>
              <a:buNone/>
              <a:defRPr sz="6200"/>
            </a:lvl6pPr>
            <a:lvl7pPr lvl="6" rtl="0" algn="ctr">
              <a:spcBef>
                <a:spcPts val="0"/>
              </a:spcBef>
              <a:spcAft>
                <a:spcPts val="0"/>
              </a:spcAft>
              <a:buSzPts val="6200"/>
              <a:buNone/>
              <a:defRPr sz="6200"/>
            </a:lvl7pPr>
            <a:lvl8pPr lvl="7" rtl="0" algn="ctr">
              <a:spcBef>
                <a:spcPts val="0"/>
              </a:spcBef>
              <a:spcAft>
                <a:spcPts val="0"/>
              </a:spcAft>
              <a:buSzPts val="6200"/>
              <a:buNone/>
              <a:defRPr sz="6200"/>
            </a:lvl8pPr>
            <a:lvl9pPr lvl="8" rtl="0" algn="ctr">
              <a:spcBef>
                <a:spcPts val="0"/>
              </a:spcBef>
              <a:spcAft>
                <a:spcPts val="0"/>
              </a:spcAft>
              <a:buSzPts val="6200"/>
              <a:buNone/>
              <a:defRPr sz="6200"/>
            </a:lvl9pPr>
          </a:lstStyle>
          <a:p>
            <a:r>
              <a:t>xx%</a:t>
            </a:r>
          </a:p>
        </p:txBody>
      </p:sp>
      <p:sp>
        <p:nvSpPr>
          <p:cNvPr id="1053" name="Google Shape;1053;p39"/>
          <p:cNvSpPr txBox="1"/>
          <p:nvPr>
            <p:ph idx="5" type="subTitle"/>
          </p:nvPr>
        </p:nvSpPr>
        <p:spPr>
          <a:xfrm>
            <a:off x="1284000" y="4158313"/>
            <a:ext cx="6576000" cy="4452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SzPts val="1400"/>
              <a:buNone/>
              <a:defRPr/>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grpSp>
        <p:nvGrpSpPr>
          <p:cNvPr id="1054" name="Google Shape;1054;p39"/>
          <p:cNvGrpSpPr/>
          <p:nvPr/>
        </p:nvGrpSpPr>
        <p:grpSpPr>
          <a:xfrm>
            <a:off x="134844" y="-220831"/>
            <a:ext cx="8874295" cy="5585170"/>
            <a:chOff x="134844" y="-220831"/>
            <a:chExt cx="8874295" cy="5585170"/>
          </a:xfrm>
        </p:grpSpPr>
        <p:grpSp>
          <p:nvGrpSpPr>
            <p:cNvPr id="1055" name="Google Shape;1055;p39"/>
            <p:cNvGrpSpPr/>
            <p:nvPr/>
          </p:nvGrpSpPr>
          <p:grpSpPr>
            <a:xfrm flipH="1" rot="5400000">
              <a:off x="7704293" y="2343794"/>
              <a:ext cx="2153797" cy="455895"/>
              <a:chOff x="4630756" y="1700569"/>
              <a:chExt cx="2153797" cy="455895"/>
            </a:xfrm>
          </p:grpSpPr>
          <p:sp>
            <p:nvSpPr>
              <p:cNvPr id="1056" name="Google Shape;1056;p39"/>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7" name="Google Shape;1057;p39"/>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8" name="Google Shape;1058;p39"/>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59" name="Google Shape;1059;p39"/>
            <p:cNvGrpSpPr/>
            <p:nvPr/>
          </p:nvGrpSpPr>
          <p:grpSpPr>
            <a:xfrm flipH="1" rot="5400000">
              <a:off x="-714107" y="2343794"/>
              <a:ext cx="2153797" cy="455895"/>
              <a:chOff x="4630756" y="1700569"/>
              <a:chExt cx="2153797" cy="455895"/>
            </a:xfrm>
          </p:grpSpPr>
          <p:sp>
            <p:nvSpPr>
              <p:cNvPr id="1060" name="Google Shape;1060;p39"/>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1" name="Google Shape;1061;p39"/>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39"/>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3" name="Google Shape;1063;p39"/>
            <p:cNvGrpSpPr/>
            <p:nvPr/>
          </p:nvGrpSpPr>
          <p:grpSpPr>
            <a:xfrm flipH="1" rot="10800000">
              <a:off x="3495093" y="4908444"/>
              <a:ext cx="2153797" cy="455895"/>
              <a:chOff x="4630756" y="1700569"/>
              <a:chExt cx="2153797" cy="455895"/>
            </a:xfrm>
          </p:grpSpPr>
          <p:sp>
            <p:nvSpPr>
              <p:cNvPr id="1064" name="Google Shape;1064;p39"/>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5" name="Google Shape;1065;p39"/>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6" name="Google Shape;1066;p39"/>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7" name="Google Shape;1067;p39"/>
            <p:cNvGrpSpPr/>
            <p:nvPr/>
          </p:nvGrpSpPr>
          <p:grpSpPr>
            <a:xfrm flipH="1" rot="10800000">
              <a:off x="3495093" y="-220831"/>
              <a:ext cx="2153797" cy="455895"/>
              <a:chOff x="4630756" y="1700569"/>
              <a:chExt cx="2153797" cy="455895"/>
            </a:xfrm>
          </p:grpSpPr>
          <p:sp>
            <p:nvSpPr>
              <p:cNvPr id="1068" name="Google Shape;1068;p39"/>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9" name="Google Shape;1069;p39"/>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0" name="Google Shape;1070;p39"/>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071" name="Google Shape;1071;p3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BLANK_1_1_1_1_1_1_2">
    <p:spTree>
      <p:nvGrpSpPr>
        <p:cNvPr id="1072" name="Shape 1072"/>
        <p:cNvGrpSpPr/>
        <p:nvPr/>
      </p:nvGrpSpPr>
      <p:grpSpPr>
        <a:xfrm>
          <a:off x="0" y="0"/>
          <a:ext cx="0" cy="0"/>
          <a:chOff x="0" y="0"/>
          <a:chExt cx="0" cy="0"/>
        </a:xfrm>
      </p:grpSpPr>
      <p:pic>
        <p:nvPicPr>
          <p:cNvPr id="1073" name="Google Shape;1073;p40"/>
          <p:cNvPicPr preferRelativeResize="0"/>
          <p:nvPr/>
        </p:nvPicPr>
        <p:blipFill rotWithShape="1">
          <a:blip r:embed="rId2">
            <a:alphaModFix/>
          </a:blip>
          <a:srcRect b="8582" l="893" r="923" t="8582"/>
          <a:stretch/>
        </p:blipFill>
        <p:spPr>
          <a:xfrm rot="10800000">
            <a:off x="0" y="-1"/>
            <a:ext cx="9146425" cy="5143500"/>
          </a:xfrm>
          <a:prstGeom prst="rect">
            <a:avLst/>
          </a:prstGeom>
          <a:noFill/>
          <a:ln>
            <a:noFill/>
          </a:ln>
        </p:spPr>
      </p:pic>
      <p:sp>
        <p:nvSpPr>
          <p:cNvPr id="1074" name="Google Shape;1074;p40"/>
          <p:cNvSpPr txBox="1"/>
          <p:nvPr>
            <p:ph type="ctrTitle"/>
          </p:nvPr>
        </p:nvSpPr>
        <p:spPr>
          <a:xfrm>
            <a:off x="855000" y="909263"/>
            <a:ext cx="4284000" cy="6987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rtl="0">
              <a:spcBef>
                <a:spcPts val="0"/>
              </a:spcBef>
              <a:spcAft>
                <a:spcPts val="0"/>
              </a:spcAft>
              <a:buSzPts val="5200"/>
              <a:buNone/>
              <a:defRPr sz="60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075" name="Google Shape;1075;p40"/>
          <p:cNvSpPr txBox="1"/>
          <p:nvPr>
            <p:ph idx="1" type="subTitle"/>
          </p:nvPr>
        </p:nvSpPr>
        <p:spPr>
          <a:xfrm>
            <a:off x="1004900" y="1739750"/>
            <a:ext cx="2754900" cy="1291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1076" name="Google Shape;1076;p40"/>
          <p:cNvGrpSpPr/>
          <p:nvPr/>
        </p:nvGrpSpPr>
        <p:grpSpPr>
          <a:xfrm>
            <a:off x="-880346" y="-180100"/>
            <a:ext cx="11110742" cy="6702141"/>
            <a:chOff x="-880346" y="-180100"/>
            <a:chExt cx="11110742" cy="6702141"/>
          </a:xfrm>
        </p:grpSpPr>
        <p:grpSp>
          <p:nvGrpSpPr>
            <p:cNvPr id="1077" name="Google Shape;1077;p40"/>
            <p:cNvGrpSpPr/>
            <p:nvPr/>
          </p:nvGrpSpPr>
          <p:grpSpPr>
            <a:xfrm rot="-2700000">
              <a:off x="105533" y="4132337"/>
              <a:ext cx="616865" cy="614808"/>
              <a:chOff x="2588041" y="-11077"/>
              <a:chExt cx="511960" cy="510252"/>
            </a:xfrm>
          </p:grpSpPr>
          <p:cxnSp>
            <p:nvCxnSpPr>
              <p:cNvPr id="1078" name="Google Shape;1078;p40"/>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1079" name="Google Shape;1079;p40"/>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0" name="Google Shape;1080;p40"/>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81" name="Google Shape;1081;p40"/>
            <p:cNvGrpSpPr/>
            <p:nvPr/>
          </p:nvGrpSpPr>
          <p:grpSpPr>
            <a:xfrm>
              <a:off x="3637685" y="4875212"/>
              <a:ext cx="1868687" cy="1646829"/>
              <a:chOff x="2757488" y="0"/>
              <a:chExt cx="1738314" cy="1531934"/>
            </a:xfrm>
          </p:grpSpPr>
          <p:sp>
            <p:nvSpPr>
              <p:cNvPr id="1082" name="Google Shape;1082;p40"/>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40"/>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40"/>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85" name="Google Shape;1085;p40"/>
            <p:cNvGrpSpPr/>
            <p:nvPr/>
          </p:nvGrpSpPr>
          <p:grpSpPr>
            <a:xfrm rot="-8100000">
              <a:off x="169518" y="140759"/>
              <a:ext cx="649282" cy="179386"/>
              <a:chOff x="3525838" y="4135438"/>
              <a:chExt cx="649288" cy="179388"/>
            </a:xfrm>
          </p:grpSpPr>
          <p:sp>
            <p:nvSpPr>
              <p:cNvPr id="1086" name="Google Shape;1086;p40"/>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40"/>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40"/>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89" name="Google Shape;1089;p40"/>
            <p:cNvGrpSpPr/>
            <p:nvPr/>
          </p:nvGrpSpPr>
          <p:grpSpPr>
            <a:xfrm rot="10800000">
              <a:off x="-880346" y="229341"/>
              <a:ext cx="2153797" cy="455895"/>
              <a:chOff x="4630756" y="1700569"/>
              <a:chExt cx="2153797" cy="455895"/>
            </a:xfrm>
          </p:grpSpPr>
          <p:sp>
            <p:nvSpPr>
              <p:cNvPr id="1090" name="Google Shape;1090;p40"/>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1" name="Google Shape;1091;p40"/>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2" name="Google Shape;1092;p40"/>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3" name="Google Shape;1093;p40"/>
            <p:cNvGrpSpPr/>
            <p:nvPr/>
          </p:nvGrpSpPr>
          <p:grpSpPr>
            <a:xfrm rot="10800000">
              <a:off x="8076600" y="4211826"/>
              <a:ext cx="2153797" cy="455801"/>
              <a:chOff x="4886735" y="1558927"/>
              <a:chExt cx="2153797" cy="455801"/>
            </a:xfrm>
          </p:grpSpPr>
          <p:sp>
            <p:nvSpPr>
              <p:cNvPr id="1094" name="Google Shape;1094;p40"/>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5" name="Google Shape;1095;p40"/>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6" name="Google Shape;1096;p40"/>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97" name="Google Shape;1097;p40"/>
            <p:cNvGrpSpPr/>
            <p:nvPr/>
          </p:nvGrpSpPr>
          <p:grpSpPr>
            <a:xfrm rot="10800000">
              <a:off x="8644952" y="-180100"/>
              <a:ext cx="1017112" cy="1274803"/>
              <a:chOff x="3406775" y="1971675"/>
              <a:chExt cx="946151" cy="1185863"/>
            </a:xfrm>
          </p:grpSpPr>
          <p:sp>
            <p:nvSpPr>
              <p:cNvPr id="1098" name="Google Shape;1098;p40"/>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40"/>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40"/>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1" name="Google Shape;1101;p40"/>
            <p:cNvGrpSpPr/>
            <p:nvPr/>
          </p:nvGrpSpPr>
          <p:grpSpPr>
            <a:xfrm rot="10800000">
              <a:off x="8139798" y="151536"/>
              <a:ext cx="855055" cy="686105"/>
              <a:chOff x="3453366" y="1920396"/>
              <a:chExt cx="795400" cy="638237"/>
            </a:xfrm>
          </p:grpSpPr>
          <p:sp>
            <p:nvSpPr>
              <p:cNvPr id="1102" name="Google Shape;1102;p40"/>
              <p:cNvSpPr/>
              <p:nvPr/>
            </p:nvSpPr>
            <p:spPr>
              <a:xfrm>
                <a:off x="3483529" y="1948971"/>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40"/>
              <p:cNvSpPr/>
              <p:nvPr/>
            </p:nvSpPr>
            <p:spPr>
              <a:xfrm>
                <a:off x="4189966" y="2499833"/>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40"/>
              <p:cNvSpPr/>
              <p:nvPr/>
            </p:nvSpPr>
            <p:spPr>
              <a:xfrm>
                <a:off x="3453366" y="1920396"/>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05" name="Google Shape;1105;p40"/>
          <p:cNvSpPr txBox="1"/>
          <p:nvPr/>
        </p:nvSpPr>
        <p:spPr>
          <a:xfrm>
            <a:off x="991775" y="3236275"/>
            <a:ext cx="3843000" cy="672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200">
                <a:solidFill>
                  <a:schemeClr val="dk1"/>
                </a:solidFill>
                <a:latin typeface="Assistant"/>
                <a:ea typeface="Assistant"/>
                <a:cs typeface="Assistant"/>
                <a:sym typeface="Assistant"/>
              </a:rPr>
              <a:t>CREDITS: This presentation template was created by </a:t>
            </a:r>
            <a:r>
              <a:rPr b="1" lang="en" sz="1200">
                <a:solidFill>
                  <a:schemeClr val="dk1"/>
                </a:solidFill>
                <a:uFill>
                  <a:noFill/>
                </a:uFill>
                <a:latin typeface="Assistant"/>
                <a:ea typeface="Assistant"/>
                <a:cs typeface="Assistant"/>
                <a:sym typeface="Assistant"/>
                <a:hlinkClick r:id="rId3">
                  <a:extLst>
                    <a:ext uri="{A12FA001-AC4F-418D-AE19-62706E023703}">
                      <ahyp:hlinkClr val="tx"/>
                    </a:ext>
                  </a:extLst>
                </a:hlinkClick>
              </a:rPr>
              <a:t>Slidesgo</a:t>
            </a:r>
            <a:r>
              <a:rPr lang="en" sz="1200">
                <a:solidFill>
                  <a:schemeClr val="dk1"/>
                </a:solidFill>
                <a:latin typeface="Assistant"/>
                <a:ea typeface="Assistant"/>
                <a:cs typeface="Assistant"/>
                <a:sym typeface="Assistant"/>
              </a:rPr>
              <a:t>, and includes icons by </a:t>
            </a:r>
            <a:r>
              <a:rPr b="1" lang="en" sz="1200">
                <a:solidFill>
                  <a:schemeClr val="dk1"/>
                </a:solidFill>
                <a:uFill>
                  <a:noFill/>
                </a:uFill>
                <a:latin typeface="Assistant"/>
                <a:ea typeface="Assistant"/>
                <a:cs typeface="Assistant"/>
                <a:sym typeface="Assistant"/>
                <a:hlinkClick r:id="rId4">
                  <a:extLst>
                    <a:ext uri="{A12FA001-AC4F-418D-AE19-62706E023703}">
                      <ahyp:hlinkClr val="tx"/>
                    </a:ext>
                  </a:extLst>
                </a:hlinkClick>
              </a:rPr>
              <a:t>Flaticon</a:t>
            </a:r>
            <a:r>
              <a:rPr lang="en" sz="1200">
                <a:solidFill>
                  <a:schemeClr val="dk1"/>
                </a:solidFill>
                <a:latin typeface="Assistant"/>
                <a:ea typeface="Assistant"/>
                <a:cs typeface="Assistant"/>
                <a:sym typeface="Assistant"/>
              </a:rPr>
              <a:t>, and infographics &amp; images by </a:t>
            </a:r>
            <a:r>
              <a:rPr b="1" lang="en" sz="1200">
                <a:solidFill>
                  <a:schemeClr val="dk1"/>
                </a:solidFill>
                <a:uFill>
                  <a:noFill/>
                </a:uFill>
                <a:latin typeface="Assistant"/>
                <a:ea typeface="Assistant"/>
                <a:cs typeface="Assistant"/>
                <a:sym typeface="Assistant"/>
                <a:hlinkClick r:id="rId5">
                  <a:extLst>
                    <a:ext uri="{A12FA001-AC4F-418D-AE19-62706E023703}">
                      <ahyp:hlinkClr val="tx"/>
                    </a:ext>
                  </a:extLst>
                </a:hlinkClick>
              </a:rPr>
              <a:t>Freepik</a:t>
            </a:r>
            <a:endParaRPr b="1" sz="1200">
              <a:solidFill>
                <a:schemeClr val="dk1"/>
              </a:solidFill>
              <a:latin typeface="Assistant"/>
              <a:ea typeface="Assistant"/>
              <a:cs typeface="Assistant"/>
              <a:sym typeface="Assistant"/>
            </a:endParaRPr>
          </a:p>
        </p:txBody>
      </p:sp>
      <p:sp>
        <p:nvSpPr>
          <p:cNvPr id="1106" name="Google Shape;1106;p4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58" name="Shape 58"/>
        <p:cNvGrpSpPr/>
        <p:nvPr/>
      </p:nvGrpSpPr>
      <p:grpSpPr>
        <a:xfrm>
          <a:off x="0" y="0"/>
          <a:ext cx="0" cy="0"/>
          <a:chOff x="0" y="0"/>
          <a:chExt cx="0" cy="0"/>
        </a:xfrm>
      </p:grpSpPr>
      <p:pic>
        <p:nvPicPr>
          <p:cNvPr id="59" name="Google Shape;59;p5"/>
          <p:cNvPicPr preferRelativeResize="0"/>
          <p:nvPr/>
        </p:nvPicPr>
        <p:blipFill rotWithShape="1">
          <a:blip r:embed="rId2">
            <a:alphaModFix/>
          </a:blip>
          <a:srcRect b="8582" l="1020" r="912" t="8582"/>
          <a:stretch/>
        </p:blipFill>
        <p:spPr>
          <a:xfrm flipH="1" rot="10800000">
            <a:off x="0" y="-1"/>
            <a:ext cx="9135475" cy="5143500"/>
          </a:xfrm>
          <a:prstGeom prst="rect">
            <a:avLst/>
          </a:prstGeom>
          <a:noFill/>
          <a:ln>
            <a:noFill/>
          </a:ln>
        </p:spPr>
      </p:pic>
      <p:sp>
        <p:nvSpPr>
          <p:cNvPr id="60" name="Google Shape;60;p5"/>
          <p:cNvSpPr txBox="1"/>
          <p:nvPr>
            <p:ph type="title"/>
          </p:nvPr>
        </p:nvSpPr>
        <p:spPr>
          <a:xfrm>
            <a:off x="720000" y="539496"/>
            <a:ext cx="7704000" cy="576000"/>
          </a:xfrm>
          <a:prstGeom prst="rect">
            <a:avLst/>
          </a:prstGeom>
          <a:effectLst>
            <a:outerShdw blurRad="85725" rotWithShape="0" algn="bl" dist="19050">
              <a:schemeClr val="lt2"/>
            </a:outerShdw>
          </a:effectLst>
        </p:spPr>
        <p:txBody>
          <a:bodyPr anchorCtr="0" anchor="ctr" bIns="91425" lIns="91425" spcFirstLastPara="1" rIns="91425" wrap="square" tIns="91425">
            <a:noAutofit/>
          </a:bodyPr>
          <a:lstStyle>
            <a:lvl1pPr lvl="0" algn="ctr">
              <a:spcBef>
                <a:spcPts val="0"/>
              </a:spcBef>
              <a:spcAft>
                <a:spcPts val="0"/>
              </a:spcAft>
              <a:buSzPts val="2800"/>
              <a:buNone/>
              <a:defRPr sz="3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61" name="Google Shape;61;p5"/>
          <p:cNvSpPr txBox="1"/>
          <p:nvPr>
            <p:ph idx="1" type="subTitle"/>
          </p:nvPr>
        </p:nvSpPr>
        <p:spPr>
          <a:xfrm>
            <a:off x="1290775" y="2786624"/>
            <a:ext cx="2907600" cy="399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2"/>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9pPr>
          </a:lstStyle>
          <a:p/>
        </p:txBody>
      </p:sp>
      <p:sp>
        <p:nvSpPr>
          <p:cNvPr id="62" name="Google Shape;62;p5"/>
          <p:cNvSpPr txBox="1"/>
          <p:nvPr>
            <p:ph idx="2" type="subTitle"/>
          </p:nvPr>
        </p:nvSpPr>
        <p:spPr>
          <a:xfrm>
            <a:off x="4945650" y="2786624"/>
            <a:ext cx="2907600" cy="3996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dk2"/>
              </a:buClr>
              <a:buSzPts val="2400"/>
              <a:buFont typeface="Roboto Condensed"/>
              <a:buNone/>
              <a:defRPr sz="2000">
                <a:solidFill>
                  <a:schemeClr val="dk2"/>
                </a:solidFill>
                <a:latin typeface="Allerta Stencil"/>
                <a:ea typeface="Allerta Stencil"/>
                <a:cs typeface="Allerta Stencil"/>
                <a:sym typeface="Allerta Stencil"/>
              </a:defRPr>
            </a:lvl1pPr>
            <a:lvl2pPr lvl="1"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2pPr>
            <a:lvl3pPr lvl="2"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3pPr>
            <a:lvl4pPr lvl="3"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4pPr>
            <a:lvl5pPr lvl="4"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5pPr>
            <a:lvl6pPr lvl="5"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6pPr>
            <a:lvl7pPr lvl="6"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7pPr>
            <a:lvl8pPr lvl="7"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8pPr>
            <a:lvl9pPr lvl="8" rtl="0" algn="ctr">
              <a:lnSpc>
                <a:spcPct val="100000"/>
              </a:lnSpc>
              <a:spcBef>
                <a:spcPts val="0"/>
              </a:spcBef>
              <a:spcAft>
                <a:spcPts val="0"/>
              </a:spcAft>
              <a:buClr>
                <a:schemeClr val="dk2"/>
              </a:buClr>
              <a:buSzPts val="2400"/>
              <a:buFont typeface="Roboto Condensed"/>
              <a:buNone/>
              <a:defRPr b="1" sz="2400">
                <a:solidFill>
                  <a:schemeClr val="dk2"/>
                </a:solidFill>
                <a:latin typeface="Roboto Condensed"/>
                <a:ea typeface="Roboto Condensed"/>
                <a:cs typeface="Roboto Condensed"/>
                <a:sym typeface="Roboto Condensed"/>
              </a:defRPr>
            </a:lvl9pPr>
          </a:lstStyle>
          <a:p/>
        </p:txBody>
      </p:sp>
      <p:sp>
        <p:nvSpPr>
          <p:cNvPr id="63" name="Google Shape;63;p5"/>
          <p:cNvSpPr txBox="1"/>
          <p:nvPr>
            <p:ph idx="3" type="subTitle"/>
          </p:nvPr>
        </p:nvSpPr>
        <p:spPr>
          <a:xfrm>
            <a:off x="1290775" y="3196625"/>
            <a:ext cx="2907600" cy="91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5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64" name="Google Shape;64;p5"/>
          <p:cNvSpPr txBox="1"/>
          <p:nvPr>
            <p:ph idx="4" type="subTitle"/>
          </p:nvPr>
        </p:nvSpPr>
        <p:spPr>
          <a:xfrm>
            <a:off x="4945650" y="3196625"/>
            <a:ext cx="2907600" cy="9150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800"/>
              <a:buNone/>
              <a:defRPr sz="1500"/>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grpSp>
        <p:nvGrpSpPr>
          <p:cNvPr id="65" name="Google Shape;65;p5"/>
          <p:cNvGrpSpPr/>
          <p:nvPr/>
        </p:nvGrpSpPr>
        <p:grpSpPr>
          <a:xfrm>
            <a:off x="-1181091" y="76209"/>
            <a:ext cx="11513475" cy="5558296"/>
            <a:chOff x="-1181091" y="76209"/>
            <a:chExt cx="11513475" cy="5558296"/>
          </a:xfrm>
        </p:grpSpPr>
        <p:grpSp>
          <p:nvGrpSpPr>
            <p:cNvPr id="66" name="Google Shape;66;p5"/>
            <p:cNvGrpSpPr/>
            <p:nvPr/>
          </p:nvGrpSpPr>
          <p:grpSpPr>
            <a:xfrm rot="7199964">
              <a:off x="8193427" y="951495"/>
              <a:ext cx="1901134" cy="1646859"/>
              <a:chOff x="2649767" y="0"/>
              <a:chExt cx="1768465" cy="1531934"/>
            </a:xfrm>
          </p:grpSpPr>
          <p:sp>
            <p:nvSpPr>
              <p:cNvPr id="67" name="Google Shape;67;p5"/>
              <p:cNvSpPr/>
              <p:nvPr/>
            </p:nvSpPr>
            <p:spPr>
              <a:xfrm>
                <a:off x="270849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5"/>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5"/>
              <p:cNvSpPr/>
              <p:nvPr/>
            </p:nvSpPr>
            <p:spPr>
              <a:xfrm>
                <a:off x="2649767"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0" name="Google Shape;70;p5"/>
            <p:cNvGrpSpPr/>
            <p:nvPr/>
          </p:nvGrpSpPr>
          <p:grpSpPr>
            <a:xfrm rot="10800000">
              <a:off x="-1181091" y="76209"/>
              <a:ext cx="1901100" cy="1614404"/>
              <a:chOff x="2649767" y="-40721"/>
              <a:chExt cx="1768465" cy="1501771"/>
            </a:xfrm>
          </p:grpSpPr>
          <p:sp>
            <p:nvSpPr>
              <p:cNvPr id="71" name="Google Shape;71;p5"/>
              <p:cNvSpPr/>
              <p:nvPr/>
            </p:nvSpPr>
            <p:spPr>
              <a:xfrm>
                <a:off x="2708493" y="-40721"/>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5"/>
              <p:cNvSpPr/>
              <p:nvPr/>
            </p:nvSpPr>
            <p:spPr>
              <a:xfrm>
                <a:off x="2649767" y="1370566"/>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3" name="Google Shape;73;p5"/>
            <p:cNvGrpSpPr/>
            <p:nvPr/>
          </p:nvGrpSpPr>
          <p:grpSpPr>
            <a:xfrm rot="-2700000">
              <a:off x="4048954" y="4186674"/>
              <a:ext cx="1017193" cy="1274904"/>
              <a:chOff x="3434300" y="1944150"/>
              <a:chExt cx="946151" cy="1185863"/>
            </a:xfrm>
          </p:grpSpPr>
          <p:sp>
            <p:nvSpPr>
              <p:cNvPr id="74" name="Google Shape;74;p5"/>
              <p:cNvSpPr/>
              <p:nvPr/>
            </p:nvSpPr>
            <p:spPr>
              <a:xfrm>
                <a:off x="3462875" y="1974313"/>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5"/>
              <p:cNvSpPr/>
              <p:nvPr/>
            </p:nvSpPr>
            <p:spPr>
              <a:xfrm>
                <a:off x="4315363" y="3064925"/>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5"/>
              <p:cNvSpPr/>
              <p:nvPr/>
            </p:nvSpPr>
            <p:spPr>
              <a:xfrm>
                <a:off x="3434300" y="194415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77" name="Google Shape;77;p5"/>
            <p:cNvGrpSpPr/>
            <p:nvPr/>
          </p:nvGrpSpPr>
          <p:grpSpPr>
            <a:xfrm rot="10800000">
              <a:off x="-297108" y="3328701"/>
              <a:ext cx="1017112" cy="1274803"/>
              <a:chOff x="3406775" y="1971675"/>
              <a:chExt cx="946151" cy="1185863"/>
            </a:xfrm>
          </p:grpSpPr>
          <p:sp>
            <p:nvSpPr>
              <p:cNvPr id="78" name="Google Shape;78;p5"/>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5"/>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5"/>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1" name="Google Shape;81;p5"/>
            <p:cNvGrpSpPr/>
            <p:nvPr/>
          </p:nvGrpSpPr>
          <p:grpSpPr>
            <a:xfrm rot="8100000">
              <a:off x="8819344" y="4568047"/>
              <a:ext cx="649282" cy="179386"/>
              <a:chOff x="3525838" y="4135438"/>
              <a:chExt cx="649288" cy="179388"/>
            </a:xfrm>
          </p:grpSpPr>
          <p:sp>
            <p:nvSpPr>
              <p:cNvPr id="82" name="Google Shape;82;p5"/>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5"/>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5"/>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85" name="Google Shape;85;p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BLANK_1_1_1_1_1_1_1">
    <p:spTree>
      <p:nvGrpSpPr>
        <p:cNvPr id="1107" name="Shape 1107"/>
        <p:cNvGrpSpPr/>
        <p:nvPr/>
      </p:nvGrpSpPr>
      <p:grpSpPr>
        <a:xfrm>
          <a:off x="0" y="0"/>
          <a:ext cx="0" cy="0"/>
          <a:chOff x="0" y="0"/>
          <a:chExt cx="0" cy="0"/>
        </a:xfrm>
      </p:grpSpPr>
      <p:pic>
        <p:nvPicPr>
          <p:cNvPr id="1108" name="Google Shape;1108;p41"/>
          <p:cNvPicPr preferRelativeResize="0"/>
          <p:nvPr/>
        </p:nvPicPr>
        <p:blipFill rotWithShape="1">
          <a:blip r:embed="rId2">
            <a:alphaModFix/>
          </a:blip>
          <a:srcRect b="8582" l="923" r="923" t="8582"/>
          <a:stretch/>
        </p:blipFill>
        <p:spPr>
          <a:xfrm>
            <a:off x="0" y="0"/>
            <a:ext cx="9144000" cy="5143500"/>
          </a:xfrm>
          <a:prstGeom prst="rect">
            <a:avLst/>
          </a:prstGeom>
          <a:noFill/>
          <a:ln>
            <a:noFill/>
          </a:ln>
        </p:spPr>
      </p:pic>
      <p:grpSp>
        <p:nvGrpSpPr>
          <p:cNvPr id="1109" name="Google Shape;1109;p41"/>
          <p:cNvGrpSpPr/>
          <p:nvPr/>
        </p:nvGrpSpPr>
        <p:grpSpPr>
          <a:xfrm>
            <a:off x="-880346" y="-366298"/>
            <a:ext cx="11110755" cy="7155496"/>
            <a:chOff x="-880346" y="-213898"/>
            <a:chExt cx="11110755" cy="7155496"/>
          </a:xfrm>
        </p:grpSpPr>
        <p:grpSp>
          <p:nvGrpSpPr>
            <p:cNvPr id="1110" name="Google Shape;1110;p41"/>
            <p:cNvGrpSpPr/>
            <p:nvPr/>
          </p:nvGrpSpPr>
          <p:grpSpPr>
            <a:xfrm rot="-2700000">
              <a:off x="1685409" y="4875369"/>
              <a:ext cx="1868589" cy="1646743"/>
              <a:chOff x="2757488" y="0"/>
              <a:chExt cx="1738314" cy="1531934"/>
            </a:xfrm>
          </p:grpSpPr>
          <p:sp>
            <p:nvSpPr>
              <p:cNvPr id="1111" name="Google Shape;1111;p41"/>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41"/>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3" name="Google Shape;1113;p41"/>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4" name="Google Shape;1114;p41"/>
            <p:cNvGrpSpPr/>
            <p:nvPr/>
          </p:nvGrpSpPr>
          <p:grpSpPr>
            <a:xfrm rot="10800000">
              <a:off x="-880346" y="229341"/>
              <a:ext cx="2153797" cy="455895"/>
              <a:chOff x="4630756" y="1700569"/>
              <a:chExt cx="2153797" cy="455895"/>
            </a:xfrm>
          </p:grpSpPr>
          <p:sp>
            <p:nvSpPr>
              <p:cNvPr id="1115" name="Google Shape;1115;p41"/>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41"/>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41"/>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8" name="Google Shape;1118;p41"/>
            <p:cNvGrpSpPr/>
            <p:nvPr/>
          </p:nvGrpSpPr>
          <p:grpSpPr>
            <a:xfrm rot="10800000">
              <a:off x="8076612" y="2786126"/>
              <a:ext cx="2153797" cy="455801"/>
              <a:chOff x="4886735" y="1558927"/>
              <a:chExt cx="2153797" cy="455801"/>
            </a:xfrm>
          </p:grpSpPr>
          <p:sp>
            <p:nvSpPr>
              <p:cNvPr id="1119" name="Google Shape;1119;p41"/>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41"/>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41"/>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2" name="Google Shape;1122;p41"/>
            <p:cNvGrpSpPr/>
            <p:nvPr/>
          </p:nvGrpSpPr>
          <p:grpSpPr>
            <a:xfrm rot="10800000">
              <a:off x="8644952" y="-180100"/>
              <a:ext cx="1017112" cy="1274803"/>
              <a:chOff x="3406775" y="1971675"/>
              <a:chExt cx="946151" cy="1185863"/>
            </a:xfrm>
          </p:grpSpPr>
          <p:sp>
            <p:nvSpPr>
              <p:cNvPr id="1123" name="Google Shape;1123;p41"/>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41"/>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41"/>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26" name="Google Shape;1126;p41"/>
            <p:cNvGrpSpPr/>
            <p:nvPr/>
          </p:nvGrpSpPr>
          <p:grpSpPr>
            <a:xfrm rot="10800000">
              <a:off x="8063598" y="-864"/>
              <a:ext cx="855055" cy="686105"/>
              <a:chOff x="3524250" y="2062163"/>
              <a:chExt cx="795400" cy="638237"/>
            </a:xfrm>
          </p:grpSpPr>
          <p:sp>
            <p:nvSpPr>
              <p:cNvPr id="1127" name="Google Shape;1127;p41"/>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41"/>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41"/>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0" name="Google Shape;1130;p41"/>
            <p:cNvGrpSpPr/>
            <p:nvPr/>
          </p:nvGrpSpPr>
          <p:grpSpPr>
            <a:xfrm rot="-1800044">
              <a:off x="5643720" y="5236437"/>
              <a:ext cx="2153749" cy="455791"/>
              <a:chOff x="4886735" y="1558927"/>
              <a:chExt cx="2153797" cy="455801"/>
            </a:xfrm>
          </p:grpSpPr>
          <p:sp>
            <p:nvSpPr>
              <p:cNvPr id="1131" name="Google Shape;1131;p41"/>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41"/>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41"/>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4" name="Google Shape;1134;p41"/>
            <p:cNvGrpSpPr/>
            <p:nvPr/>
          </p:nvGrpSpPr>
          <p:grpSpPr>
            <a:xfrm rot="9900119">
              <a:off x="105406" y="-149"/>
              <a:ext cx="1868723" cy="1646861"/>
              <a:chOff x="2757488" y="0"/>
              <a:chExt cx="1738314" cy="1531934"/>
            </a:xfrm>
          </p:grpSpPr>
          <p:sp>
            <p:nvSpPr>
              <p:cNvPr id="1135" name="Google Shape;1135;p41"/>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41"/>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41"/>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8" name="Google Shape;1138;p41"/>
            <p:cNvGrpSpPr/>
            <p:nvPr/>
          </p:nvGrpSpPr>
          <p:grpSpPr>
            <a:xfrm rot="6299881">
              <a:off x="-189815" y="4227447"/>
              <a:ext cx="1017132" cy="1274827"/>
              <a:chOff x="3406775" y="1971675"/>
              <a:chExt cx="946151" cy="1185863"/>
            </a:xfrm>
          </p:grpSpPr>
          <p:sp>
            <p:nvSpPr>
              <p:cNvPr id="1139" name="Google Shape;1139;p41"/>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41"/>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41"/>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42" name="Google Shape;1142;p4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BLANK_1_1_1_1_1_1_1_1">
    <p:spTree>
      <p:nvGrpSpPr>
        <p:cNvPr id="1143" name="Shape 1143"/>
        <p:cNvGrpSpPr/>
        <p:nvPr/>
      </p:nvGrpSpPr>
      <p:grpSpPr>
        <a:xfrm>
          <a:off x="0" y="0"/>
          <a:ext cx="0" cy="0"/>
          <a:chOff x="0" y="0"/>
          <a:chExt cx="0" cy="0"/>
        </a:xfrm>
      </p:grpSpPr>
      <p:pic>
        <p:nvPicPr>
          <p:cNvPr id="1144" name="Google Shape;1144;p42"/>
          <p:cNvPicPr preferRelativeResize="0"/>
          <p:nvPr/>
        </p:nvPicPr>
        <p:blipFill rotWithShape="1">
          <a:blip r:embed="rId2">
            <a:alphaModFix/>
          </a:blip>
          <a:srcRect b="8933" l="893" r="923" t="8579"/>
          <a:stretch/>
        </p:blipFill>
        <p:spPr>
          <a:xfrm rot="10800000">
            <a:off x="0" y="21924"/>
            <a:ext cx="9146425" cy="5121576"/>
          </a:xfrm>
          <a:prstGeom prst="rect">
            <a:avLst/>
          </a:prstGeom>
          <a:noFill/>
          <a:ln>
            <a:noFill/>
          </a:ln>
        </p:spPr>
      </p:pic>
      <p:grpSp>
        <p:nvGrpSpPr>
          <p:cNvPr id="1145" name="Google Shape;1145;p42"/>
          <p:cNvGrpSpPr/>
          <p:nvPr/>
        </p:nvGrpSpPr>
        <p:grpSpPr>
          <a:xfrm>
            <a:off x="-880346" y="-694985"/>
            <a:ext cx="11679105" cy="6895129"/>
            <a:chOff x="-880346" y="-694985"/>
            <a:chExt cx="11679105" cy="6895129"/>
          </a:xfrm>
        </p:grpSpPr>
        <p:grpSp>
          <p:nvGrpSpPr>
            <p:cNvPr id="1146" name="Google Shape;1146;p42"/>
            <p:cNvGrpSpPr/>
            <p:nvPr/>
          </p:nvGrpSpPr>
          <p:grpSpPr>
            <a:xfrm rot="-2700000">
              <a:off x="185733" y="3079512"/>
              <a:ext cx="616865" cy="614808"/>
              <a:chOff x="2588041" y="-11077"/>
              <a:chExt cx="511960" cy="510252"/>
            </a:xfrm>
          </p:grpSpPr>
          <p:cxnSp>
            <p:nvCxnSpPr>
              <p:cNvPr id="1147" name="Google Shape;1147;p42"/>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1148" name="Google Shape;1148;p42"/>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42"/>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50" name="Google Shape;1150;p42"/>
            <p:cNvGrpSpPr/>
            <p:nvPr/>
          </p:nvGrpSpPr>
          <p:grpSpPr>
            <a:xfrm rot="-8100000">
              <a:off x="169518" y="140759"/>
              <a:ext cx="649282" cy="179386"/>
              <a:chOff x="3525838" y="4135438"/>
              <a:chExt cx="649288" cy="179388"/>
            </a:xfrm>
          </p:grpSpPr>
          <p:sp>
            <p:nvSpPr>
              <p:cNvPr id="1151" name="Google Shape;1151;p42"/>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42"/>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42"/>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54" name="Google Shape;1154;p42"/>
            <p:cNvGrpSpPr/>
            <p:nvPr/>
          </p:nvGrpSpPr>
          <p:grpSpPr>
            <a:xfrm rot="10800000">
              <a:off x="-880346" y="229341"/>
              <a:ext cx="2153797" cy="455895"/>
              <a:chOff x="4630756" y="1700569"/>
              <a:chExt cx="2153797" cy="455895"/>
            </a:xfrm>
          </p:grpSpPr>
          <p:sp>
            <p:nvSpPr>
              <p:cNvPr id="1155" name="Google Shape;1155;p42"/>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42"/>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42"/>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58" name="Google Shape;1158;p42"/>
            <p:cNvGrpSpPr/>
            <p:nvPr/>
          </p:nvGrpSpPr>
          <p:grpSpPr>
            <a:xfrm rot="10800000">
              <a:off x="8644962" y="2786126"/>
              <a:ext cx="2153797" cy="455801"/>
              <a:chOff x="4886735" y="1558927"/>
              <a:chExt cx="2153797" cy="455801"/>
            </a:xfrm>
          </p:grpSpPr>
          <p:sp>
            <p:nvSpPr>
              <p:cNvPr id="1159" name="Google Shape;1159;p42"/>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42"/>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42"/>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62" name="Google Shape;1162;p42"/>
            <p:cNvGrpSpPr/>
            <p:nvPr/>
          </p:nvGrpSpPr>
          <p:grpSpPr>
            <a:xfrm rot="10800000">
              <a:off x="8644952" y="-180100"/>
              <a:ext cx="1017112" cy="1274803"/>
              <a:chOff x="3406775" y="1971675"/>
              <a:chExt cx="946151" cy="1185863"/>
            </a:xfrm>
          </p:grpSpPr>
          <p:sp>
            <p:nvSpPr>
              <p:cNvPr id="1163" name="Google Shape;1163;p42"/>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4" name="Google Shape;1164;p42"/>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5" name="Google Shape;1165;p42"/>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66" name="Google Shape;1166;p42"/>
            <p:cNvGrpSpPr/>
            <p:nvPr/>
          </p:nvGrpSpPr>
          <p:grpSpPr>
            <a:xfrm rot="10800000">
              <a:off x="8063598" y="49354"/>
              <a:ext cx="855055" cy="686105"/>
              <a:chOff x="3524250" y="2015449"/>
              <a:chExt cx="795400" cy="638237"/>
            </a:xfrm>
          </p:grpSpPr>
          <p:sp>
            <p:nvSpPr>
              <p:cNvPr id="1167" name="Google Shape;1167;p42"/>
              <p:cNvSpPr/>
              <p:nvPr/>
            </p:nvSpPr>
            <p:spPr>
              <a:xfrm>
                <a:off x="3554413" y="2044024"/>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42"/>
              <p:cNvSpPr/>
              <p:nvPr/>
            </p:nvSpPr>
            <p:spPr>
              <a:xfrm>
                <a:off x="4260850" y="2594886"/>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42"/>
              <p:cNvSpPr/>
              <p:nvPr/>
            </p:nvSpPr>
            <p:spPr>
              <a:xfrm>
                <a:off x="3524250" y="2015449"/>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70" name="Google Shape;1170;p42"/>
            <p:cNvGrpSpPr/>
            <p:nvPr/>
          </p:nvGrpSpPr>
          <p:grpSpPr>
            <a:xfrm rot="-899881">
              <a:off x="7944639" y="-481236"/>
              <a:ext cx="1868723" cy="1646861"/>
              <a:chOff x="2757488" y="0"/>
              <a:chExt cx="1738314" cy="1531934"/>
            </a:xfrm>
          </p:grpSpPr>
          <p:sp>
            <p:nvSpPr>
              <p:cNvPr id="1171" name="Google Shape;1171;p42"/>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42"/>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3" name="Google Shape;1173;p42"/>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74" name="Google Shape;1174;p42"/>
            <p:cNvGrpSpPr/>
            <p:nvPr/>
          </p:nvGrpSpPr>
          <p:grpSpPr>
            <a:xfrm rot="9900119">
              <a:off x="105406" y="-149"/>
              <a:ext cx="1868723" cy="1646861"/>
              <a:chOff x="2757488" y="0"/>
              <a:chExt cx="1738314" cy="1531934"/>
            </a:xfrm>
          </p:grpSpPr>
          <p:sp>
            <p:nvSpPr>
              <p:cNvPr id="1175" name="Google Shape;1175;p42"/>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6" name="Google Shape;1176;p42"/>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7" name="Google Shape;1177;p42"/>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78" name="Google Shape;1178;p42"/>
            <p:cNvGrpSpPr/>
            <p:nvPr/>
          </p:nvGrpSpPr>
          <p:grpSpPr>
            <a:xfrm rot="6299881">
              <a:off x="1424035" y="4622272"/>
              <a:ext cx="1017132" cy="1274827"/>
              <a:chOff x="3406775" y="1971675"/>
              <a:chExt cx="946151" cy="1185863"/>
            </a:xfrm>
          </p:grpSpPr>
          <p:sp>
            <p:nvSpPr>
              <p:cNvPr id="1179" name="Google Shape;1179;p42"/>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42"/>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1" name="Google Shape;1181;p42"/>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82" name="Google Shape;1182;p42"/>
            <p:cNvGrpSpPr/>
            <p:nvPr/>
          </p:nvGrpSpPr>
          <p:grpSpPr>
            <a:xfrm rot="-1800044">
              <a:off x="6178920" y="5236437"/>
              <a:ext cx="2153749" cy="455791"/>
              <a:chOff x="4886735" y="1558927"/>
              <a:chExt cx="2153797" cy="455801"/>
            </a:xfrm>
          </p:grpSpPr>
          <p:sp>
            <p:nvSpPr>
              <p:cNvPr id="1183" name="Google Shape;1183;p42"/>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4" name="Google Shape;1184;p42"/>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42"/>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86" name="Google Shape;1186;p4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6" name="Shape 86"/>
        <p:cNvGrpSpPr/>
        <p:nvPr/>
      </p:nvGrpSpPr>
      <p:grpSpPr>
        <a:xfrm>
          <a:off x="0" y="0"/>
          <a:ext cx="0" cy="0"/>
          <a:chOff x="0" y="0"/>
          <a:chExt cx="0" cy="0"/>
        </a:xfrm>
      </p:grpSpPr>
      <p:pic>
        <p:nvPicPr>
          <p:cNvPr id="87" name="Google Shape;87;p6"/>
          <p:cNvPicPr preferRelativeResize="0"/>
          <p:nvPr/>
        </p:nvPicPr>
        <p:blipFill rotWithShape="1">
          <a:blip r:embed="rId2">
            <a:alphaModFix/>
          </a:blip>
          <a:srcRect b="8580" l="1020" r="922" t="8762"/>
          <a:stretch/>
        </p:blipFill>
        <p:spPr>
          <a:xfrm rot="10800000">
            <a:off x="0" y="-2"/>
            <a:ext cx="9135475" cy="5132527"/>
          </a:xfrm>
          <a:prstGeom prst="rect">
            <a:avLst/>
          </a:prstGeom>
          <a:noFill/>
          <a:ln>
            <a:noFill/>
          </a:ln>
        </p:spPr>
      </p:pic>
      <p:sp>
        <p:nvSpPr>
          <p:cNvPr id="88" name="Google Shape;88;p6"/>
          <p:cNvSpPr txBox="1"/>
          <p:nvPr>
            <p:ph type="title"/>
          </p:nvPr>
        </p:nvSpPr>
        <p:spPr>
          <a:xfrm>
            <a:off x="720000" y="482825"/>
            <a:ext cx="7704000" cy="519900"/>
          </a:xfrm>
          <a:prstGeom prst="rect">
            <a:avLst/>
          </a:prstGeom>
          <a:effectLst>
            <a:outerShdw blurRad="85725" rotWithShape="0" algn="bl">
              <a:schemeClr val="lt2"/>
            </a:outerShdw>
          </a:effectLst>
        </p:spPr>
        <p:txBody>
          <a:bodyPr anchorCtr="0" anchor="t" bIns="91425" lIns="91425" spcFirstLastPara="1" rIns="91425" wrap="square" tIns="91425">
            <a:noAutofit/>
          </a:bodyPr>
          <a:lstStyle>
            <a:lvl1pPr lvl="0">
              <a:spcBef>
                <a:spcPts val="0"/>
              </a:spcBef>
              <a:spcAft>
                <a:spcPts val="0"/>
              </a:spcAft>
              <a:buSzPts val="2800"/>
              <a:buNone/>
              <a:defRPr sz="33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grpSp>
        <p:nvGrpSpPr>
          <p:cNvPr id="89" name="Google Shape;89;p6"/>
          <p:cNvGrpSpPr/>
          <p:nvPr/>
        </p:nvGrpSpPr>
        <p:grpSpPr>
          <a:xfrm>
            <a:off x="-1021341" y="-292979"/>
            <a:ext cx="10960419" cy="5590540"/>
            <a:chOff x="-1021341" y="-292979"/>
            <a:chExt cx="10960419" cy="5590540"/>
          </a:xfrm>
        </p:grpSpPr>
        <p:grpSp>
          <p:nvGrpSpPr>
            <p:cNvPr id="90" name="Google Shape;90;p6"/>
            <p:cNvGrpSpPr/>
            <p:nvPr/>
          </p:nvGrpSpPr>
          <p:grpSpPr>
            <a:xfrm rot="5400000">
              <a:off x="7512763" y="-227262"/>
              <a:ext cx="1517651" cy="1997050"/>
              <a:chOff x="987425" y="941388"/>
              <a:chExt cx="1517651" cy="1997050"/>
            </a:xfrm>
          </p:grpSpPr>
          <p:sp>
            <p:nvSpPr>
              <p:cNvPr id="91" name="Google Shape;91;p6"/>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6"/>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6"/>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4" name="Google Shape;94;p6"/>
            <p:cNvGrpSpPr/>
            <p:nvPr/>
          </p:nvGrpSpPr>
          <p:grpSpPr>
            <a:xfrm rot="-2700000">
              <a:off x="839314" y="-89694"/>
              <a:ext cx="649282" cy="179386"/>
              <a:chOff x="3525838" y="4135438"/>
              <a:chExt cx="649288" cy="179388"/>
            </a:xfrm>
          </p:grpSpPr>
          <p:sp>
            <p:nvSpPr>
              <p:cNvPr id="95" name="Google Shape;95;p6"/>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6"/>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6"/>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98" name="Google Shape;98;p6"/>
            <p:cNvGrpSpPr/>
            <p:nvPr/>
          </p:nvGrpSpPr>
          <p:grpSpPr>
            <a:xfrm rot="-2700000">
              <a:off x="-1175573" y="4146959"/>
              <a:ext cx="2153776" cy="455891"/>
              <a:chOff x="4630756" y="1700569"/>
              <a:chExt cx="2153797" cy="455895"/>
            </a:xfrm>
          </p:grpSpPr>
          <p:sp>
            <p:nvSpPr>
              <p:cNvPr id="99" name="Google Shape;99;p6"/>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6"/>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6"/>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2" name="Google Shape;102;p6"/>
            <p:cNvGrpSpPr/>
            <p:nvPr/>
          </p:nvGrpSpPr>
          <p:grpSpPr>
            <a:xfrm rot="2700000">
              <a:off x="8239931" y="4695784"/>
              <a:ext cx="649282" cy="179386"/>
              <a:chOff x="3525838" y="4135438"/>
              <a:chExt cx="649288" cy="179388"/>
            </a:xfrm>
          </p:grpSpPr>
          <p:sp>
            <p:nvSpPr>
              <p:cNvPr id="103" name="Google Shape;103;p6"/>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6"/>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6"/>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06" name="Google Shape;106;p6"/>
            <p:cNvGrpSpPr/>
            <p:nvPr/>
          </p:nvGrpSpPr>
          <p:grpSpPr>
            <a:xfrm>
              <a:off x="7785281" y="4405131"/>
              <a:ext cx="2153797" cy="455895"/>
              <a:chOff x="4630756" y="1700569"/>
              <a:chExt cx="2153797" cy="455895"/>
            </a:xfrm>
          </p:grpSpPr>
          <p:sp>
            <p:nvSpPr>
              <p:cNvPr id="107" name="Google Shape;107;p6"/>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6"/>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6"/>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0" name="Google Shape;110;p6"/>
            <p:cNvGrpSpPr/>
            <p:nvPr/>
          </p:nvGrpSpPr>
          <p:grpSpPr>
            <a:xfrm>
              <a:off x="-125553" y="3803639"/>
              <a:ext cx="1017112" cy="1274803"/>
              <a:chOff x="3289989" y="1971675"/>
              <a:chExt cx="946151" cy="1185863"/>
            </a:xfrm>
          </p:grpSpPr>
          <p:sp>
            <p:nvSpPr>
              <p:cNvPr id="111" name="Google Shape;111;p6"/>
              <p:cNvSpPr/>
              <p:nvPr/>
            </p:nvSpPr>
            <p:spPr>
              <a:xfrm>
                <a:off x="3318564"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6"/>
              <p:cNvSpPr/>
              <p:nvPr/>
            </p:nvSpPr>
            <p:spPr>
              <a:xfrm>
                <a:off x="4171052"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6"/>
              <p:cNvSpPr/>
              <p:nvPr/>
            </p:nvSpPr>
            <p:spPr>
              <a:xfrm>
                <a:off x="3289989"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14" name="Google Shape;114;p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15" name="Shape 115"/>
        <p:cNvGrpSpPr/>
        <p:nvPr/>
      </p:nvGrpSpPr>
      <p:grpSpPr>
        <a:xfrm>
          <a:off x="0" y="0"/>
          <a:ext cx="0" cy="0"/>
          <a:chOff x="0" y="0"/>
          <a:chExt cx="0" cy="0"/>
        </a:xfrm>
      </p:grpSpPr>
      <p:pic>
        <p:nvPicPr>
          <p:cNvPr id="116" name="Google Shape;116;p7"/>
          <p:cNvPicPr preferRelativeResize="0"/>
          <p:nvPr/>
        </p:nvPicPr>
        <p:blipFill rotWithShape="1">
          <a:blip r:embed="rId2">
            <a:alphaModFix/>
          </a:blip>
          <a:srcRect b="8582" l="923" r="923" t="8582"/>
          <a:stretch/>
        </p:blipFill>
        <p:spPr>
          <a:xfrm flipH="1" rot="10800000">
            <a:off x="0" y="0"/>
            <a:ext cx="9144000" cy="5143500"/>
          </a:xfrm>
          <a:prstGeom prst="rect">
            <a:avLst/>
          </a:prstGeom>
          <a:noFill/>
          <a:ln>
            <a:noFill/>
          </a:ln>
        </p:spPr>
      </p:pic>
      <p:sp>
        <p:nvSpPr>
          <p:cNvPr id="117" name="Google Shape;117;p7"/>
          <p:cNvSpPr txBox="1"/>
          <p:nvPr>
            <p:ph type="title"/>
          </p:nvPr>
        </p:nvSpPr>
        <p:spPr>
          <a:xfrm>
            <a:off x="703713" y="1943250"/>
            <a:ext cx="3501600" cy="1257000"/>
          </a:xfrm>
          <a:prstGeom prst="rect">
            <a:avLst/>
          </a:prstGeom>
          <a:effectLst>
            <a:outerShdw blurRad="85725" rotWithShape="0" algn="bl" dist="19050">
              <a:schemeClr val="lt2"/>
            </a:outerShdw>
          </a:effectLst>
        </p:spPr>
        <p:txBody>
          <a:bodyPr anchorCtr="0" anchor="b" bIns="91425" lIns="91425" spcFirstLastPara="1" rIns="91425" wrap="square" tIns="91425">
            <a:noAutofit/>
          </a:bodyPr>
          <a:lstStyle>
            <a:lvl1pPr lvl="0" algn="ctr">
              <a:spcBef>
                <a:spcPts val="0"/>
              </a:spcBef>
              <a:spcAft>
                <a:spcPts val="0"/>
              </a:spcAft>
              <a:buSzPts val="2400"/>
              <a:buNone/>
              <a:defRPr sz="33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118" name="Google Shape;118;p7"/>
          <p:cNvSpPr txBox="1"/>
          <p:nvPr>
            <p:ph idx="1" type="body"/>
          </p:nvPr>
        </p:nvSpPr>
        <p:spPr>
          <a:xfrm>
            <a:off x="4572025" y="1287300"/>
            <a:ext cx="3852000" cy="2568900"/>
          </a:xfrm>
          <a:prstGeom prst="rect">
            <a:avLst/>
          </a:prstGeom>
        </p:spPr>
        <p:txBody>
          <a:bodyPr anchorCtr="0" anchor="t" bIns="91425" lIns="91425" spcFirstLastPara="1" rIns="91425" wrap="square" tIns="91425">
            <a:noAutofit/>
          </a:bodyPr>
          <a:lstStyle>
            <a:lvl1pPr indent="-304800" lvl="0" marL="457200">
              <a:lnSpc>
                <a:spcPct val="100000"/>
              </a:lnSpc>
              <a:spcBef>
                <a:spcPts val="0"/>
              </a:spcBef>
              <a:spcAft>
                <a:spcPts val="0"/>
              </a:spcAft>
              <a:buSzPts val="1200"/>
              <a:buChar char="●"/>
              <a:defRPr sz="15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grpSp>
        <p:nvGrpSpPr>
          <p:cNvPr id="119" name="Google Shape;119;p7"/>
          <p:cNvGrpSpPr/>
          <p:nvPr/>
        </p:nvGrpSpPr>
        <p:grpSpPr>
          <a:xfrm>
            <a:off x="120616" y="618943"/>
            <a:ext cx="1631475" cy="2146829"/>
            <a:chOff x="987425" y="941388"/>
            <a:chExt cx="1517651" cy="1997050"/>
          </a:xfrm>
        </p:grpSpPr>
        <p:sp>
          <p:nvSpPr>
            <p:cNvPr id="120" name="Google Shape;120;p7"/>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7"/>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7"/>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3" name="Google Shape;123;p7"/>
          <p:cNvGrpSpPr/>
          <p:nvPr/>
        </p:nvGrpSpPr>
        <p:grpSpPr>
          <a:xfrm rot="5400000">
            <a:off x="-385483" y="3378601"/>
            <a:ext cx="1017112" cy="1274803"/>
            <a:chOff x="3406775" y="1971675"/>
            <a:chExt cx="946151" cy="1185863"/>
          </a:xfrm>
        </p:grpSpPr>
        <p:sp>
          <p:nvSpPr>
            <p:cNvPr id="124" name="Google Shape;124;p7"/>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7"/>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7"/>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7" name="Google Shape;127;p7"/>
          <p:cNvGrpSpPr/>
          <p:nvPr/>
        </p:nvGrpSpPr>
        <p:grpSpPr>
          <a:xfrm>
            <a:off x="3495110" y="4915602"/>
            <a:ext cx="2153797" cy="455801"/>
            <a:chOff x="4886735" y="1558927"/>
            <a:chExt cx="2153797" cy="455801"/>
          </a:xfrm>
        </p:grpSpPr>
        <p:sp>
          <p:nvSpPr>
            <p:cNvPr id="128" name="Google Shape;128;p7"/>
            <p:cNvSpPr/>
            <p:nvPr/>
          </p:nvSpPr>
          <p:spPr>
            <a:xfrm>
              <a:off x="4919159" y="1591351"/>
              <a:ext cx="2090506" cy="390797"/>
            </a:xfrm>
            <a:custGeom>
              <a:rect b="b" l="l" r="r" t="t"/>
              <a:pathLst>
                <a:path extrusionOk="0" h="893" w="4768">
                  <a:moveTo>
                    <a:pt x="0" y="893"/>
                  </a:moveTo>
                  <a:lnTo>
                    <a:pt x="1232" y="893"/>
                  </a:lnTo>
                  <a:lnTo>
                    <a:pt x="2125" y="0"/>
                  </a:lnTo>
                  <a:lnTo>
                    <a:pt x="4768"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7"/>
            <p:cNvSpPr/>
            <p:nvPr/>
          </p:nvSpPr>
          <p:spPr>
            <a:xfrm>
              <a:off x="4886735" y="1951428"/>
              <a:ext cx="651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7"/>
            <p:cNvSpPr/>
            <p:nvPr/>
          </p:nvSpPr>
          <p:spPr>
            <a:xfrm>
              <a:off x="6977232" y="1558927"/>
              <a:ext cx="633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1" name="Google Shape;131;p7"/>
          <p:cNvGrpSpPr/>
          <p:nvPr/>
        </p:nvGrpSpPr>
        <p:grpSpPr>
          <a:xfrm rot="2700000">
            <a:off x="8392331" y="263859"/>
            <a:ext cx="649282" cy="179386"/>
            <a:chOff x="3525838" y="4135438"/>
            <a:chExt cx="649288" cy="179388"/>
          </a:xfrm>
        </p:grpSpPr>
        <p:sp>
          <p:nvSpPr>
            <p:cNvPr id="132" name="Google Shape;132;p7"/>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7"/>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7"/>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 name="Google Shape;135;p7"/>
          <p:cNvGrpSpPr/>
          <p:nvPr/>
        </p:nvGrpSpPr>
        <p:grpSpPr>
          <a:xfrm>
            <a:off x="7640081" y="-6"/>
            <a:ext cx="2153797" cy="455895"/>
            <a:chOff x="4630756" y="1700569"/>
            <a:chExt cx="2153797" cy="455895"/>
          </a:xfrm>
        </p:grpSpPr>
        <p:sp>
          <p:nvSpPr>
            <p:cNvPr id="136" name="Google Shape;136;p7"/>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7"/>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7"/>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 name="Google Shape;139;p7"/>
          <p:cNvGrpSpPr/>
          <p:nvPr/>
        </p:nvGrpSpPr>
        <p:grpSpPr>
          <a:xfrm rot="8100000">
            <a:off x="8408545" y="2244547"/>
            <a:ext cx="616865" cy="614808"/>
            <a:chOff x="2588041" y="-11077"/>
            <a:chExt cx="511960" cy="510252"/>
          </a:xfrm>
        </p:grpSpPr>
        <p:cxnSp>
          <p:nvCxnSpPr>
            <p:cNvPr id="140" name="Google Shape;140;p7"/>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141" name="Google Shape;141;p7"/>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7"/>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3" name="Google Shape;143;p7"/>
          <p:cNvGrpSpPr/>
          <p:nvPr/>
        </p:nvGrpSpPr>
        <p:grpSpPr>
          <a:xfrm>
            <a:off x="8596528" y="4524551"/>
            <a:ext cx="855055" cy="686105"/>
            <a:chOff x="3524250" y="2062163"/>
            <a:chExt cx="795400" cy="638237"/>
          </a:xfrm>
        </p:grpSpPr>
        <p:sp>
          <p:nvSpPr>
            <p:cNvPr id="144" name="Google Shape;144;p7"/>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7"/>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7"/>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47" name="Google Shape;147;p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48" name="Shape 148"/>
        <p:cNvGrpSpPr/>
        <p:nvPr/>
      </p:nvGrpSpPr>
      <p:grpSpPr>
        <a:xfrm>
          <a:off x="0" y="0"/>
          <a:ext cx="0" cy="0"/>
          <a:chOff x="0" y="0"/>
          <a:chExt cx="0" cy="0"/>
        </a:xfrm>
      </p:grpSpPr>
      <p:pic>
        <p:nvPicPr>
          <p:cNvPr id="149" name="Google Shape;149;p8"/>
          <p:cNvPicPr preferRelativeResize="0"/>
          <p:nvPr/>
        </p:nvPicPr>
        <p:blipFill rotWithShape="1">
          <a:blip r:embed="rId2">
            <a:alphaModFix/>
          </a:blip>
          <a:srcRect b="9808" l="903" r="923" t="7356"/>
          <a:stretch/>
        </p:blipFill>
        <p:spPr>
          <a:xfrm rot="10800000">
            <a:off x="0" y="0"/>
            <a:ext cx="9146425" cy="5143500"/>
          </a:xfrm>
          <a:prstGeom prst="rect">
            <a:avLst/>
          </a:prstGeom>
          <a:noFill/>
          <a:ln>
            <a:noFill/>
          </a:ln>
        </p:spPr>
      </p:pic>
      <p:sp>
        <p:nvSpPr>
          <p:cNvPr id="150" name="Google Shape;150;p8"/>
          <p:cNvSpPr txBox="1"/>
          <p:nvPr>
            <p:ph type="title"/>
          </p:nvPr>
        </p:nvSpPr>
        <p:spPr>
          <a:xfrm>
            <a:off x="1388100" y="1298850"/>
            <a:ext cx="6367800" cy="2545800"/>
          </a:xfrm>
          <a:prstGeom prst="rect">
            <a:avLst/>
          </a:prstGeom>
        </p:spPr>
        <p:txBody>
          <a:bodyPr anchorCtr="0" anchor="ctr" bIns="91425" lIns="91425" spcFirstLastPara="1" rIns="91425" wrap="square" tIns="91425">
            <a:noAutofit/>
          </a:bodyPr>
          <a:lstStyle>
            <a:lvl1pPr lvl="0" algn="ctr">
              <a:lnSpc>
                <a:spcPct val="90000"/>
              </a:lnSpc>
              <a:spcBef>
                <a:spcPts val="0"/>
              </a:spcBef>
              <a:spcAft>
                <a:spcPts val="0"/>
              </a:spcAft>
              <a:buSzPts val="4800"/>
              <a:buNone/>
              <a:defRPr sz="8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151" name="Google Shape;151;p8"/>
          <p:cNvGrpSpPr/>
          <p:nvPr/>
        </p:nvGrpSpPr>
        <p:grpSpPr>
          <a:xfrm>
            <a:off x="3" y="13"/>
            <a:ext cx="9534874" cy="5037055"/>
            <a:chOff x="3" y="13"/>
            <a:chExt cx="9534874" cy="5037055"/>
          </a:xfrm>
        </p:grpSpPr>
        <p:grpSp>
          <p:nvGrpSpPr>
            <p:cNvPr id="152" name="Google Shape;152;p8"/>
            <p:cNvGrpSpPr/>
            <p:nvPr/>
          </p:nvGrpSpPr>
          <p:grpSpPr>
            <a:xfrm rot="8100000">
              <a:off x="127033" y="559909"/>
              <a:ext cx="616865" cy="614808"/>
              <a:chOff x="2588041" y="-11077"/>
              <a:chExt cx="511960" cy="510252"/>
            </a:xfrm>
          </p:grpSpPr>
          <p:cxnSp>
            <p:nvCxnSpPr>
              <p:cNvPr id="153" name="Google Shape;153;p8"/>
              <p:cNvCxnSpPr/>
              <p:nvPr/>
            </p:nvCxnSpPr>
            <p:spPr>
              <a:xfrm flipH="1">
                <a:off x="2622263" y="23054"/>
                <a:ext cx="441900" cy="441900"/>
              </a:xfrm>
              <a:prstGeom prst="straightConnector1">
                <a:avLst/>
              </a:prstGeom>
              <a:noFill/>
              <a:ln cap="rnd" cmpd="sng" w="9525">
                <a:solidFill>
                  <a:schemeClr val="dk2"/>
                </a:solidFill>
                <a:prstDash val="solid"/>
                <a:round/>
                <a:headEnd len="med" w="med" type="none"/>
                <a:tailEnd len="med" w="med" type="none"/>
              </a:ln>
            </p:spPr>
          </p:cxnSp>
          <p:sp>
            <p:nvSpPr>
              <p:cNvPr id="154" name="Google Shape;154;p8"/>
              <p:cNvSpPr/>
              <p:nvPr/>
            </p:nvSpPr>
            <p:spPr>
              <a:xfrm>
                <a:off x="3030032" y="-11077"/>
                <a:ext cx="69968" cy="69968"/>
              </a:xfrm>
              <a:custGeom>
                <a:rect b="b" l="l" r="r" t="t"/>
                <a:pathLst>
                  <a:path extrusionOk="0" h="160" w="160">
                    <a:moveTo>
                      <a:pt x="28" y="28"/>
                    </a:moveTo>
                    <a:cubicBezTo>
                      <a:pt x="57" y="0"/>
                      <a:pt x="103" y="0"/>
                      <a:pt x="131" y="28"/>
                    </a:cubicBezTo>
                    <a:cubicBezTo>
                      <a:pt x="160" y="57"/>
                      <a:pt x="160" y="103"/>
                      <a:pt x="131" y="131"/>
                    </a:cubicBezTo>
                    <a:cubicBezTo>
                      <a:pt x="103" y="160"/>
                      <a:pt x="57" y="160"/>
                      <a:pt x="28" y="131"/>
                    </a:cubicBezTo>
                    <a:cubicBezTo>
                      <a:pt x="0" y="103"/>
                      <a:pt x="0" y="57"/>
                      <a:pt x="28" y="28"/>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8"/>
              <p:cNvSpPr/>
              <p:nvPr/>
            </p:nvSpPr>
            <p:spPr>
              <a:xfrm>
                <a:off x="2588041" y="429207"/>
                <a:ext cx="69968" cy="69968"/>
              </a:xfrm>
              <a:custGeom>
                <a:rect b="b" l="l" r="r" t="t"/>
                <a:pathLst>
                  <a:path extrusionOk="0" h="160" w="160">
                    <a:moveTo>
                      <a:pt x="29" y="29"/>
                    </a:moveTo>
                    <a:cubicBezTo>
                      <a:pt x="0" y="57"/>
                      <a:pt x="0" y="103"/>
                      <a:pt x="29" y="132"/>
                    </a:cubicBezTo>
                    <a:cubicBezTo>
                      <a:pt x="57" y="160"/>
                      <a:pt x="103" y="160"/>
                      <a:pt x="132" y="132"/>
                    </a:cubicBezTo>
                    <a:cubicBezTo>
                      <a:pt x="160" y="103"/>
                      <a:pt x="160" y="57"/>
                      <a:pt x="132" y="29"/>
                    </a:cubicBezTo>
                    <a:cubicBezTo>
                      <a:pt x="103" y="0"/>
                      <a:pt x="57" y="0"/>
                      <a:pt x="29"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6" name="Google Shape;156;p8"/>
            <p:cNvGrpSpPr/>
            <p:nvPr/>
          </p:nvGrpSpPr>
          <p:grpSpPr>
            <a:xfrm rot="10800000">
              <a:off x="142584" y="13"/>
              <a:ext cx="1868687" cy="1646829"/>
              <a:chOff x="2757488" y="0"/>
              <a:chExt cx="1738314" cy="1531934"/>
            </a:xfrm>
          </p:grpSpPr>
          <p:sp>
            <p:nvSpPr>
              <p:cNvPr id="157" name="Google Shape;157;p8"/>
              <p:cNvSpPr/>
              <p:nvPr/>
            </p:nvSpPr>
            <p:spPr>
              <a:xfrm>
                <a:off x="278606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8"/>
              <p:cNvSpPr/>
              <p:nvPr/>
            </p:nvSpPr>
            <p:spPr>
              <a:xfrm>
                <a:off x="2757488"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8"/>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0" name="Google Shape;160;p8"/>
            <p:cNvGrpSpPr/>
            <p:nvPr/>
          </p:nvGrpSpPr>
          <p:grpSpPr>
            <a:xfrm rot="2700000">
              <a:off x="7737031" y="4654397"/>
              <a:ext cx="649282" cy="179386"/>
              <a:chOff x="3525838" y="4135438"/>
              <a:chExt cx="649288" cy="179388"/>
            </a:xfrm>
          </p:grpSpPr>
          <p:sp>
            <p:nvSpPr>
              <p:cNvPr id="161" name="Google Shape;161;p8"/>
              <p:cNvSpPr/>
              <p:nvPr/>
            </p:nvSpPr>
            <p:spPr>
              <a:xfrm>
                <a:off x="3557588" y="4135438"/>
                <a:ext cx="584199" cy="146050"/>
              </a:xfrm>
              <a:custGeom>
                <a:rect b="b" l="l" r="r" t="t"/>
                <a:pathLst>
                  <a:path extrusionOk="0" h="359" w="1432">
                    <a:moveTo>
                      <a:pt x="0" y="359"/>
                    </a:moveTo>
                    <a:lnTo>
                      <a:pt x="358" y="0"/>
                    </a:lnTo>
                    <a:lnTo>
                      <a:pt x="1221" y="0"/>
                    </a:lnTo>
                    <a:lnTo>
                      <a:pt x="1432" y="211"/>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8"/>
              <p:cNvSpPr/>
              <p:nvPr/>
            </p:nvSpPr>
            <p:spPr>
              <a:xfrm>
                <a:off x="3525838" y="4249738"/>
                <a:ext cx="65088" cy="65088"/>
              </a:xfrm>
              <a:custGeom>
                <a:rect b="b" l="l" r="r" t="t"/>
                <a:pathLst>
                  <a:path extrusionOk="0" h="160" w="160">
                    <a:moveTo>
                      <a:pt x="131" y="131"/>
                    </a:moveTo>
                    <a:cubicBezTo>
                      <a:pt x="103" y="160"/>
                      <a:pt x="57" y="160"/>
                      <a:pt x="28" y="131"/>
                    </a:cubicBezTo>
                    <a:cubicBezTo>
                      <a:pt x="0" y="103"/>
                      <a:pt x="0" y="57"/>
                      <a:pt x="28" y="28"/>
                    </a:cubicBezTo>
                    <a:cubicBezTo>
                      <a:pt x="57" y="0"/>
                      <a:pt x="103" y="0"/>
                      <a:pt x="131" y="28"/>
                    </a:cubicBezTo>
                    <a:cubicBezTo>
                      <a:pt x="160" y="57"/>
                      <a:pt x="160" y="103"/>
                      <a:pt x="131"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8"/>
              <p:cNvSpPr/>
              <p:nvPr/>
            </p:nvSpPr>
            <p:spPr>
              <a:xfrm>
                <a:off x="4110038" y="4189413"/>
                <a:ext cx="65088" cy="65088"/>
              </a:xfrm>
              <a:custGeom>
                <a:rect b="b" l="l" r="r" t="t"/>
                <a:pathLst>
                  <a:path extrusionOk="0" h="160" w="160">
                    <a:moveTo>
                      <a:pt x="28" y="132"/>
                    </a:moveTo>
                    <a:cubicBezTo>
                      <a:pt x="57" y="160"/>
                      <a:pt x="103" y="160"/>
                      <a:pt x="131" y="132"/>
                    </a:cubicBezTo>
                    <a:cubicBezTo>
                      <a:pt x="160" y="103"/>
                      <a:pt x="160" y="57"/>
                      <a:pt x="131" y="29"/>
                    </a:cubicBezTo>
                    <a:cubicBezTo>
                      <a:pt x="103" y="0"/>
                      <a:pt x="57" y="0"/>
                      <a:pt x="28" y="29"/>
                    </a:cubicBezTo>
                    <a:cubicBezTo>
                      <a:pt x="0" y="57"/>
                      <a:pt x="0" y="103"/>
                      <a:pt x="28" y="132"/>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4" name="Google Shape;164;p8"/>
            <p:cNvGrpSpPr/>
            <p:nvPr/>
          </p:nvGrpSpPr>
          <p:grpSpPr>
            <a:xfrm>
              <a:off x="7381081" y="4451106"/>
              <a:ext cx="2153797" cy="455895"/>
              <a:chOff x="4630756" y="1700569"/>
              <a:chExt cx="2153797" cy="455895"/>
            </a:xfrm>
          </p:grpSpPr>
          <p:sp>
            <p:nvSpPr>
              <p:cNvPr id="165" name="Google Shape;165;p8"/>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8"/>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8"/>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168" name="Google Shape;168;p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69" name="Shape 169"/>
        <p:cNvGrpSpPr/>
        <p:nvPr/>
      </p:nvGrpSpPr>
      <p:grpSpPr>
        <a:xfrm>
          <a:off x="0" y="0"/>
          <a:ext cx="0" cy="0"/>
          <a:chOff x="0" y="0"/>
          <a:chExt cx="0" cy="0"/>
        </a:xfrm>
      </p:grpSpPr>
      <p:pic>
        <p:nvPicPr>
          <p:cNvPr id="170" name="Google Shape;170;p9"/>
          <p:cNvPicPr preferRelativeResize="0"/>
          <p:nvPr/>
        </p:nvPicPr>
        <p:blipFill rotWithShape="1">
          <a:blip r:embed="rId2">
            <a:alphaModFix/>
          </a:blip>
          <a:srcRect b="8582" l="-458" r="936" t="8582"/>
          <a:stretch/>
        </p:blipFill>
        <p:spPr>
          <a:xfrm rot="10800000">
            <a:off x="-43200" y="0"/>
            <a:ext cx="9187200" cy="5143500"/>
          </a:xfrm>
          <a:prstGeom prst="rect">
            <a:avLst/>
          </a:prstGeom>
          <a:noFill/>
          <a:ln>
            <a:noFill/>
          </a:ln>
        </p:spPr>
      </p:pic>
      <p:sp>
        <p:nvSpPr>
          <p:cNvPr id="171" name="Google Shape;171;p9"/>
          <p:cNvSpPr txBox="1"/>
          <p:nvPr>
            <p:ph type="title"/>
          </p:nvPr>
        </p:nvSpPr>
        <p:spPr>
          <a:xfrm>
            <a:off x="1634700" y="1482138"/>
            <a:ext cx="5874600" cy="1439100"/>
          </a:xfrm>
          <a:prstGeom prst="rect">
            <a:avLst/>
          </a:prstGeom>
          <a:effectLst>
            <a:outerShdw blurRad="85725" rotWithShape="0" algn="bl">
              <a:schemeClr val="lt2"/>
            </a:outerShdw>
          </a:effectLst>
        </p:spPr>
        <p:txBody>
          <a:bodyPr anchorCtr="0" anchor="ctr" bIns="91425" lIns="91425" spcFirstLastPara="1" rIns="91425" wrap="square" tIns="91425">
            <a:noAutofit/>
          </a:bodyPr>
          <a:lstStyle>
            <a:lvl1pPr lvl="0" algn="ctr">
              <a:spcBef>
                <a:spcPts val="0"/>
              </a:spcBef>
              <a:spcAft>
                <a:spcPts val="0"/>
              </a:spcAft>
              <a:buSzPts val="4200"/>
              <a:buNone/>
              <a:defRPr sz="100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172" name="Google Shape;172;p9"/>
          <p:cNvSpPr txBox="1"/>
          <p:nvPr>
            <p:ph idx="1" type="subTitle"/>
          </p:nvPr>
        </p:nvSpPr>
        <p:spPr>
          <a:xfrm>
            <a:off x="1634700" y="2921238"/>
            <a:ext cx="5874600" cy="740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173" name="Google Shape;173;p9"/>
          <p:cNvGrpSpPr/>
          <p:nvPr/>
        </p:nvGrpSpPr>
        <p:grpSpPr>
          <a:xfrm>
            <a:off x="-911484" y="-299658"/>
            <a:ext cx="10525867" cy="7049992"/>
            <a:chOff x="-911484" y="-299658"/>
            <a:chExt cx="10525867" cy="7049992"/>
          </a:xfrm>
        </p:grpSpPr>
        <p:grpSp>
          <p:nvGrpSpPr>
            <p:cNvPr id="174" name="Google Shape;174;p9"/>
            <p:cNvGrpSpPr/>
            <p:nvPr/>
          </p:nvGrpSpPr>
          <p:grpSpPr>
            <a:xfrm>
              <a:off x="-911484" y="4603505"/>
              <a:ext cx="1631475" cy="2146829"/>
              <a:chOff x="987425" y="941388"/>
              <a:chExt cx="1517651" cy="1997050"/>
            </a:xfrm>
          </p:grpSpPr>
          <p:sp>
            <p:nvSpPr>
              <p:cNvPr id="175" name="Google Shape;175;p9"/>
              <p:cNvSpPr/>
              <p:nvPr/>
            </p:nvSpPr>
            <p:spPr>
              <a:xfrm>
                <a:off x="987425" y="974725"/>
                <a:ext cx="1484315" cy="1933574"/>
              </a:xfrm>
              <a:custGeom>
                <a:rect b="b" l="l" r="r" t="t"/>
                <a:pathLst>
                  <a:path extrusionOk="0" h="4742" w="3642">
                    <a:moveTo>
                      <a:pt x="318" y="4742"/>
                    </a:moveTo>
                    <a:lnTo>
                      <a:pt x="318" y="3319"/>
                    </a:lnTo>
                    <a:lnTo>
                      <a:pt x="0" y="3000"/>
                    </a:lnTo>
                    <a:lnTo>
                      <a:pt x="0" y="2138"/>
                    </a:lnTo>
                    <a:lnTo>
                      <a:pt x="1068" y="1059"/>
                    </a:lnTo>
                    <a:lnTo>
                      <a:pt x="1828" y="1059"/>
                    </a:lnTo>
                    <a:lnTo>
                      <a:pt x="2275" y="1506"/>
                    </a:lnTo>
                    <a:lnTo>
                      <a:pt x="2893" y="1506"/>
                    </a:lnTo>
                    <a:lnTo>
                      <a:pt x="3193" y="1206"/>
                    </a:lnTo>
                    <a:lnTo>
                      <a:pt x="3193" y="449"/>
                    </a:lnTo>
                    <a:lnTo>
                      <a:pt x="3642"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9"/>
              <p:cNvSpPr/>
              <p:nvPr/>
            </p:nvSpPr>
            <p:spPr>
              <a:xfrm>
                <a:off x="1087438" y="2878138"/>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9"/>
              <p:cNvSpPr/>
              <p:nvPr/>
            </p:nvSpPr>
            <p:spPr>
              <a:xfrm>
                <a:off x="2439988" y="941388"/>
                <a:ext cx="65088" cy="65088"/>
              </a:xfrm>
              <a:custGeom>
                <a:rect b="b" l="l" r="r" t="t"/>
                <a:pathLst>
                  <a:path extrusionOk="0" h="160" w="160">
                    <a:moveTo>
                      <a:pt x="132" y="131"/>
                    </a:moveTo>
                    <a:cubicBezTo>
                      <a:pt x="160" y="103"/>
                      <a:pt x="160" y="57"/>
                      <a:pt x="132" y="28"/>
                    </a:cubicBezTo>
                    <a:cubicBezTo>
                      <a:pt x="103" y="0"/>
                      <a:pt x="57" y="0"/>
                      <a:pt x="29" y="28"/>
                    </a:cubicBezTo>
                    <a:cubicBezTo>
                      <a:pt x="0" y="57"/>
                      <a:pt x="0" y="103"/>
                      <a:pt x="29" y="131"/>
                    </a:cubicBezTo>
                    <a:cubicBezTo>
                      <a:pt x="57" y="160"/>
                      <a:pt x="103" y="160"/>
                      <a:pt x="132" y="131"/>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8" name="Google Shape;178;p9"/>
            <p:cNvGrpSpPr/>
            <p:nvPr/>
          </p:nvGrpSpPr>
          <p:grpSpPr>
            <a:xfrm>
              <a:off x="7713284" y="1429625"/>
              <a:ext cx="1901100" cy="1646829"/>
              <a:chOff x="2649767" y="0"/>
              <a:chExt cx="1768465" cy="1531934"/>
            </a:xfrm>
          </p:grpSpPr>
          <p:sp>
            <p:nvSpPr>
              <p:cNvPr id="179" name="Google Shape;179;p9"/>
              <p:cNvSpPr/>
              <p:nvPr/>
            </p:nvSpPr>
            <p:spPr>
              <a:xfrm>
                <a:off x="2708493" y="30163"/>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9"/>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9"/>
              <p:cNvSpPr/>
              <p:nvPr/>
            </p:nvSpPr>
            <p:spPr>
              <a:xfrm>
                <a:off x="2649767" y="1441450"/>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2" name="Google Shape;182;p9"/>
            <p:cNvGrpSpPr/>
            <p:nvPr/>
          </p:nvGrpSpPr>
          <p:grpSpPr>
            <a:xfrm>
              <a:off x="4063442" y="4568014"/>
              <a:ext cx="1017112" cy="1274803"/>
              <a:chOff x="3406775" y="1971675"/>
              <a:chExt cx="946151" cy="1185863"/>
            </a:xfrm>
          </p:grpSpPr>
          <p:sp>
            <p:nvSpPr>
              <p:cNvPr id="183" name="Google Shape;183;p9"/>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9"/>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9"/>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6" name="Google Shape;186;p9"/>
            <p:cNvGrpSpPr/>
            <p:nvPr/>
          </p:nvGrpSpPr>
          <p:grpSpPr>
            <a:xfrm rot="8100000">
              <a:off x="4144426" y="-97812"/>
              <a:ext cx="855123" cy="686159"/>
              <a:chOff x="3524250" y="2062163"/>
              <a:chExt cx="795400" cy="638237"/>
            </a:xfrm>
          </p:grpSpPr>
          <p:sp>
            <p:nvSpPr>
              <p:cNvPr id="187" name="Google Shape;187;p9"/>
              <p:cNvSpPr/>
              <p:nvPr/>
            </p:nvSpPr>
            <p:spPr>
              <a:xfrm>
                <a:off x="3554413" y="2090738"/>
                <a:ext cx="736598" cy="581026"/>
              </a:xfrm>
              <a:custGeom>
                <a:rect b="b" l="l" r="r" t="t"/>
                <a:pathLst>
                  <a:path extrusionOk="0" h="1422" w="1805">
                    <a:moveTo>
                      <a:pt x="1805" y="1422"/>
                    </a:moveTo>
                    <a:lnTo>
                      <a:pt x="729" y="1422"/>
                    </a:lnTo>
                    <a:lnTo>
                      <a:pt x="0" y="693"/>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9"/>
              <p:cNvSpPr/>
              <p:nvPr/>
            </p:nvSpPr>
            <p:spPr>
              <a:xfrm>
                <a:off x="4260850" y="2641600"/>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9"/>
              <p:cNvSpPr/>
              <p:nvPr/>
            </p:nvSpPr>
            <p:spPr>
              <a:xfrm>
                <a:off x="3524250" y="2062163"/>
                <a:ext cx="603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0" name="Google Shape;190;p9"/>
            <p:cNvGrpSpPr/>
            <p:nvPr/>
          </p:nvGrpSpPr>
          <p:grpSpPr>
            <a:xfrm rot="10800000">
              <a:off x="7224117" y="3966101"/>
              <a:ext cx="1017112" cy="1274803"/>
              <a:chOff x="3406775" y="1971675"/>
              <a:chExt cx="946151" cy="1185863"/>
            </a:xfrm>
          </p:grpSpPr>
          <p:sp>
            <p:nvSpPr>
              <p:cNvPr id="191" name="Google Shape;191;p9"/>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9"/>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9"/>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4" name="Google Shape;194;p9"/>
            <p:cNvGrpSpPr/>
            <p:nvPr/>
          </p:nvGrpSpPr>
          <p:grpSpPr>
            <a:xfrm rot="-5400000">
              <a:off x="8370067" y="283701"/>
              <a:ext cx="1017112" cy="1274803"/>
              <a:chOff x="3406775" y="1971675"/>
              <a:chExt cx="946151" cy="1185863"/>
            </a:xfrm>
          </p:grpSpPr>
          <p:sp>
            <p:nvSpPr>
              <p:cNvPr id="195" name="Google Shape;195;p9"/>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9"/>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9"/>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8" name="Google Shape;198;p9"/>
            <p:cNvGrpSpPr/>
            <p:nvPr/>
          </p:nvGrpSpPr>
          <p:grpSpPr>
            <a:xfrm rot="10800000">
              <a:off x="-732416" y="91035"/>
              <a:ext cx="1901100" cy="1614404"/>
              <a:chOff x="2649767" y="-54524"/>
              <a:chExt cx="1768465" cy="1501771"/>
            </a:xfrm>
          </p:grpSpPr>
          <p:sp>
            <p:nvSpPr>
              <p:cNvPr id="199" name="Google Shape;199;p9"/>
              <p:cNvSpPr/>
              <p:nvPr/>
            </p:nvSpPr>
            <p:spPr>
              <a:xfrm>
                <a:off x="2708493" y="-54524"/>
                <a:ext cx="1709739" cy="1501771"/>
              </a:xfrm>
              <a:custGeom>
                <a:rect b="b" l="l" r="r" t="t"/>
                <a:pathLst>
                  <a:path extrusionOk="0" h="3683" w="4192">
                    <a:moveTo>
                      <a:pt x="3874" y="0"/>
                    </a:moveTo>
                    <a:lnTo>
                      <a:pt x="3874" y="1423"/>
                    </a:lnTo>
                    <a:lnTo>
                      <a:pt x="4192" y="1742"/>
                    </a:lnTo>
                    <a:lnTo>
                      <a:pt x="4192" y="2604"/>
                    </a:lnTo>
                    <a:lnTo>
                      <a:pt x="3125" y="3683"/>
                    </a:lnTo>
                    <a:lnTo>
                      <a:pt x="2364" y="3683"/>
                    </a:lnTo>
                    <a:lnTo>
                      <a:pt x="1917" y="3236"/>
                    </a:lnTo>
                    <a:lnTo>
                      <a:pt x="1299" y="3236"/>
                    </a:lnTo>
                    <a:lnTo>
                      <a:pt x="999" y="3536"/>
                    </a:lnTo>
                    <a:lnTo>
                      <a:pt x="0" y="3535"/>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9"/>
              <p:cNvSpPr/>
              <p:nvPr/>
            </p:nvSpPr>
            <p:spPr>
              <a:xfrm>
                <a:off x="4337050" y="0"/>
                <a:ext cx="58800" cy="60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9"/>
              <p:cNvSpPr/>
              <p:nvPr/>
            </p:nvSpPr>
            <p:spPr>
              <a:xfrm>
                <a:off x="2649767" y="1356763"/>
                <a:ext cx="58738" cy="60325"/>
              </a:xfrm>
              <a:custGeom>
                <a:rect b="b" l="l" r="r" t="t"/>
                <a:pathLst>
                  <a:path extrusionOk="0" h="146" w="146">
                    <a:moveTo>
                      <a:pt x="73" y="0"/>
                    </a:moveTo>
                    <a:cubicBezTo>
                      <a:pt x="33" y="0"/>
                      <a:pt x="0" y="32"/>
                      <a:pt x="0" y="73"/>
                    </a:cubicBezTo>
                    <a:cubicBezTo>
                      <a:pt x="0" y="113"/>
                      <a:pt x="32" y="146"/>
                      <a:pt x="73" y="146"/>
                    </a:cubicBezTo>
                    <a:cubicBezTo>
                      <a:pt x="113" y="146"/>
                      <a:pt x="146" y="113"/>
                      <a:pt x="146" y="73"/>
                    </a:cubicBezTo>
                    <a:cubicBezTo>
                      <a:pt x="146" y="33"/>
                      <a:pt x="113" y="0"/>
                      <a:pt x="73" y="0"/>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02" name="Google Shape;202;p9"/>
            <p:cNvGrpSpPr/>
            <p:nvPr/>
          </p:nvGrpSpPr>
          <p:grpSpPr>
            <a:xfrm rot="5400000">
              <a:off x="-505212" y="2414709"/>
              <a:ext cx="1017112" cy="1274803"/>
              <a:chOff x="3406775" y="1971675"/>
              <a:chExt cx="946151" cy="1185863"/>
            </a:xfrm>
          </p:grpSpPr>
          <p:sp>
            <p:nvSpPr>
              <p:cNvPr id="203" name="Google Shape;203;p9"/>
              <p:cNvSpPr/>
              <p:nvPr/>
            </p:nvSpPr>
            <p:spPr>
              <a:xfrm>
                <a:off x="3435350" y="2001838"/>
                <a:ext cx="884237" cy="1122365"/>
              </a:xfrm>
              <a:custGeom>
                <a:rect b="b" l="l" r="r" t="t"/>
                <a:pathLst>
                  <a:path extrusionOk="0" h="2754" w="2170">
                    <a:moveTo>
                      <a:pt x="2170" y="2754"/>
                    </a:moveTo>
                    <a:lnTo>
                      <a:pt x="1376" y="1960"/>
                    </a:lnTo>
                    <a:lnTo>
                      <a:pt x="1006" y="1960"/>
                    </a:lnTo>
                    <a:lnTo>
                      <a:pt x="0" y="955"/>
                    </a:lnTo>
                    <a:lnTo>
                      <a:pt x="0" y="0"/>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9"/>
              <p:cNvSpPr/>
              <p:nvPr/>
            </p:nvSpPr>
            <p:spPr>
              <a:xfrm>
                <a:off x="4287838" y="3092450"/>
                <a:ext cx="65088" cy="65088"/>
              </a:xfrm>
              <a:custGeom>
                <a:rect b="b" l="l" r="r" t="t"/>
                <a:pathLst>
                  <a:path extrusionOk="0" h="160" w="160">
                    <a:moveTo>
                      <a:pt x="132" y="29"/>
                    </a:moveTo>
                    <a:cubicBezTo>
                      <a:pt x="160" y="57"/>
                      <a:pt x="160" y="103"/>
                      <a:pt x="132" y="132"/>
                    </a:cubicBezTo>
                    <a:cubicBezTo>
                      <a:pt x="104" y="160"/>
                      <a:pt x="57" y="160"/>
                      <a:pt x="29" y="132"/>
                    </a:cubicBezTo>
                    <a:cubicBezTo>
                      <a:pt x="0" y="103"/>
                      <a:pt x="0" y="57"/>
                      <a:pt x="29" y="29"/>
                    </a:cubicBezTo>
                    <a:cubicBezTo>
                      <a:pt x="57" y="0"/>
                      <a:pt x="104" y="0"/>
                      <a:pt x="132" y="29"/>
                    </a:cubicBezTo>
                    <a:close/>
                  </a:path>
                </a:pathLst>
              </a:cu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9"/>
              <p:cNvSpPr/>
              <p:nvPr/>
            </p:nvSpPr>
            <p:spPr>
              <a:xfrm>
                <a:off x="3406775" y="1971675"/>
                <a:ext cx="58800" cy="588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06" name="Google Shape;206;p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07" name="Shape 207"/>
        <p:cNvGrpSpPr/>
        <p:nvPr/>
      </p:nvGrpSpPr>
      <p:grpSpPr>
        <a:xfrm>
          <a:off x="0" y="0"/>
          <a:ext cx="0" cy="0"/>
          <a:chOff x="0" y="0"/>
          <a:chExt cx="0" cy="0"/>
        </a:xfrm>
      </p:grpSpPr>
      <p:sp>
        <p:nvSpPr>
          <p:cNvPr id="208" name="Google Shape;208;p10"/>
          <p:cNvSpPr txBox="1"/>
          <p:nvPr>
            <p:ph idx="1" type="body"/>
          </p:nvPr>
        </p:nvSpPr>
        <p:spPr>
          <a:xfrm>
            <a:off x="836550" y="607900"/>
            <a:ext cx="7470900" cy="737700"/>
          </a:xfrm>
          <a:prstGeom prst="rect">
            <a:avLst/>
          </a:prstGeom>
        </p:spPr>
        <p:txBody>
          <a:bodyPr anchorCtr="0" anchor="ctr" bIns="91425" lIns="91425" spcFirstLastPara="1" rIns="91425" wrap="square" tIns="91425">
            <a:noAutofit/>
          </a:bodyPr>
          <a:lstStyle>
            <a:lvl1pPr indent="-228600" lvl="0" marL="457200" algn="ctr">
              <a:lnSpc>
                <a:spcPct val="100000"/>
              </a:lnSpc>
              <a:spcBef>
                <a:spcPts val="0"/>
              </a:spcBef>
              <a:spcAft>
                <a:spcPts val="0"/>
              </a:spcAft>
              <a:buSzPts val="1800"/>
              <a:buNone/>
              <a:defRPr sz="2500">
                <a:latin typeface="Allerta Stencil"/>
                <a:ea typeface="Allerta Stencil"/>
                <a:cs typeface="Allerta Stencil"/>
                <a:sym typeface="Allerta Stencil"/>
              </a:defRPr>
            </a:lvl1pPr>
          </a:lstStyle>
          <a:p/>
        </p:txBody>
      </p:sp>
      <p:grpSp>
        <p:nvGrpSpPr>
          <p:cNvPr id="209" name="Google Shape;209;p10"/>
          <p:cNvGrpSpPr/>
          <p:nvPr/>
        </p:nvGrpSpPr>
        <p:grpSpPr>
          <a:xfrm rot="5400000">
            <a:off x="-271130" y="335732"/>
            <a:ext cx="2153797" cy="455895"/>
            <a:chOff x="4630756" y="1700569"/>
            <a:chExt cx="2153797" cy="455895"/>
          </a:xfrm>
        </p:grpSpPr>
        <p:sp>
          <p:nvSpPr>
            <p:cNvPr id="210" name="Google Shape;210;p10"/>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10"/>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10"/>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13" name="Google Shape;213;p10"/>
          <p:cNvGrpSpPr/>
          <p:nvPr/>
        </p:nvGrpSpPr>
        <p:grpSpPr>
          <a:xfrm flipH="1" rot="-5400000">
            <a:off x="7261345" y="335732"/>
            <a:ext cx="2153797" cy="455895"/>
            <a:chOff x="4630756" y="1700569"/>
            <a:chExt cx="2153797" cy="455895"/>
          </a:xfrm>
        </p:grpSpPr>
        <p:sp>
          <p:nvSpPr>
            <p:cNvPr id="214" name="Google Shape;214;p10"/>
            <p:cNvSpPr/>
            <p:nvPr/>
          </p:nvSpPr>
          <p:spPr>
            <a:xfrm>
              <a:off x="4663179" y="1732993"/>
              <a:ext cx="2090506" cy="390797"/>
            </a:xfrm>
            <a:custGeom>
              <a:rect b="b" l="l" r="r" t="t"/>
              <a:pathLst>
                <a:path extrusionOk="0" h="893" w="4768">
                  <a:moveTo>
                    <a:pt x="4768" y="0"/>
                  </a:moveTo>
                  <a:lnTo>
                    <a:pt x="3535" y="0"/>
                  </a:lnTo>
                  <a:lnTo>
                    <a:pt x="2643" y="893"/>
                  </a:lnTo>
                  <a:lnTo>
                    <a:pt x="0" y="893"/>
                  </a:lnTo>
                </a:path>
              </a:pathLst>
            </a:custGeom>
            <a:noFill/>
            <a:ln cap="rnd" cmpd="sng" w="9525">
              <a:solidFill>
                <a:schemeClr val="dk2"/>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10"/>
            <p:cNvSpPr/>
            <p:nvPr/>
          </p:nvSpPr>
          <p:spPr>
            <a:xfrm>
              <a:off x="6721253" y="1700569"/>
              <a:ext cx="63300" cy="633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10"/>
            <p:cNvSpPr/>
            <p:nvPr/>
          </p:nvSpPr>
          <p:spPr>
            <a:xfrm>
              <a:off x="4630756" y="2091364"/>
              <a:ext cx="65100" cy="65100"/>
            </a:xfrm>
            <a:prstGeom prst="ellipse">
              <a:avLst/>
            </a:prstGeom>
            <a:solidFill>
              <a:schemeClr val="dk2"/>
            </a:solidFill>
            <a:ln cap="flat" cmpd="sng" w="9525">
              <a:solidFill>
                <a:schemeClr val="dk2"/>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17" name="Google Shape;217;p1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lvl1pPr lvl="0">
              <a:buNone/>
              <a:defRPr>
                <a:latin typeface="Allerta Stencil"/>
                <a:ea typeface="Allerta Stencil"/>
                <a:cs typeface="Allerta Stencil"/>
                <a:sym typeface="Allerta Stencil"/>
              </a:defRPr>
            </a:lvl1pPr>
            <a:lvl2pPr lvl="1">
              <a:buNone/>
              <a:defRPr>
                <a:latin typeface="Allerta Stencil"/>
                <a:ea typeface="Allerta Stencil"/>
                <a:cs typeface="Allerta Stencil"/>
                <a:sym typeface="Allerta Stencil"/>
              </a:defRPr>
            </a:lvl2pPr>
            <a:lvl3pPr lvl="2">
              <a:buNone/>
              <a:defRPr>
                <a:latin typeface="Allerta Stencil"/>
                <a:ea typeface="Allerta Stencil"/>
                <a:cs typeface="Allerta Stencil"/>
                <a:sym typeface="Allerta Stencil"/>
              </a:defRPr>
            </a:lvl3pPr>
            <a:lvl4pPr lvl="3">
              <a:buNone/>
              <a:defRPr>
                <a:latin typeface="Allerta Stencil"/>
                <a:ea typeface="Allerta Stencil"/>
                <a:cs typeface="Allerta Stencil"/>
                <a:sym typeface="Allerta Stencil"/>
              </a:defRPr>
            </a:lvl4pPr>
            <a:lvl5pPr lvl="4">
              <a:buNone/>
              <a:defRPr>
                <a:latin typeface="Allerta Stencil"/>
                <a:ea typeface="Allerta Stencil"/>
                <a:cs typeface="Allerta Stencil"/>
                <a:sym typeface="Allerta Stencil"/>
              </a:defRPr>
            </a:lvl5pPr>
            <a:lvl6pPr lvl="5">
              <a:buNone/>
              <a:defRPr>
                <a:latin typeface="Allerta Stencil"/>
                <a:ea typeface="Allerta Stencil"/>
                <a:cs typeface="Allerta Stencil"/>
                <a:sym typeface="Allerta Stencil"/>
              </a:defRPr>
            </a:lvl6pPr>
            <a:lvl7pPr lvl="6">
              <a:buNone/>
              <a:defRPr>
                <a:latin typeface="Allerta Stencil"/>
                <a:ea typeface="Allerta Stencil"/>
                <a:cs typeface="Allerta Stencil"/>
                <a:sym typeface="Allerta Stencil"/>
              </a:defRPr>
            </a:lvl7pPr>
            <a:lvl8pPr lvl="7">
              <a:buNone/>
              <a:defRPr>
                <a:latin typeface="Allerta Stencil"/>
                <a:ea typeface="Allerta Stencil"/>
                <a:cs typeface="Allerta Stencil"/>
                <a:sym typeface="Allerta Stencil"/>
              </a:defRPr>
            </a:lvl8pPr>
            <a:lvl9pPr lvl="8">
              <a:buNone/>
              <a:defRPr>
                <a:latin typeface="Allerta Stencil"/>
                <a:ea typeface="Allerta Stencil"/>
                <a:cs typeface="Allerta Stencil"/>
                <a:sym typeface="Allerta Stenci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20" Type="http://schemas.openxmlformats.org/officeDocument/2006/relationships/slideLayout" Target="../slideLayouts/slideLayout20.xml"/><Relationship Id="rId42" Type="http://schemas.openxmlformats.org/officeDocument/2006/relationships/theme" Target="../theme/theme1.xml"/><Relationship Id="rId41" Type="http://schemas.openxmlformats.org/officeDocument/2006/relationships/slideLayout" Target="../slideLayouts/slideLayout41.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slideLayout" Target="../slideLayouts/slideLayout37.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39" Type="http://schemas.openxmlformats.org/officeDocument/2006/relationships/slideLayout" Target="../slideLayouts/slideLayout39.xml"/><Relationship Id="rId16" Type="http://schemas.openxmlformats.org/officeDocument/2006/relationships/slideLayout" Target="../slideLayouts/slideLayout16.xml"/><Relationship Id="rId38" Type="http://schemas.openxmlformats.org/officeDocument/2006/relationships/slideLayout" Target="../slideLayouts/slideLayout38.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Font typeface="Allerta Stencil"/>
              <a:buNone/>
              <a:defRPr sz="2800">
                <a:solidFill>
                  <a:schemeClr val="dk1"/>
                </a:solidFill>
                <a:latin typeface="Allerta Stencil"/>
                <a:ea typeface="Allerta Stencil"/>
                <a:cs typeface="Allerta Stencil"/>
                <a:sym typeface="Allerta Stencil"/>
              </a:defRPr>
            </a:lvl1pPr>
            <a:lvl2pPr lvl="1">
              <a:spcBef>
                <a:spcPts val="0"/>
              </a:spcBef>
              <a:spcAft>
                <a:spcPts val="0"/>
              </a:spcAft>
              <a:buClr>
                <a:schemeClr val="dk1"/>
              </a:buClr>
              <a:buSzPts val="2800"/>
              <a:buFont typeface="Allerta Stencil"/>
              <a:buNone/>
              <a:defRPr sz="2800">
                <a:solidFill>
                  <a:schemeClr val="dk1"/>
                </a:solidFill>
                <a:latin typeface="Allerta Stencil"/>
                <a:ea typeface="Allerta Stencil"/>
                <a:cs typeface="Allerta Stencil"/>
                <a:sym typeface="Allerta Stencil"/>
              </a:defRPr>
            </a:lvl2pPr>
            <a:lvl3pPr lvl="2">
              <a:spcBef>
                <a:spcPts val="0"/>
              </a:spcBef>
              <a:spcAft>
                <a:spcPts val="0"/>
              </a:spcAft>
              <a:buClr>
                <a:schemeClr val="dk1"/>
              </a:buClr>
              <a:buSzPts val="2800"/>
              <a:buFont typeface="Allerta Stencil"/>
              <a:buNone/>
              <a:defRPr sz="2800">
                <a:solidFill>
                  <a:schemeClr val="dk1"/>
                </a:solidFill>
                <a:latin typeface="Allerta Stencil"/>
                <a:ea typeface="Allerta Stencil"/>
                <a:cs typeface="Allerta Stencil"/>
                <a:sym typeface="Allerta Stencil"/>
              </a:defRPr>
            </a:lvl3pPr>
            <a:lvl4pPr lvl="3">
              <a:spcBef>
                <a:spcPts val="0"/>
              </a:spcBef>
              <a:spcAft>
                <a:spcPts val="0"/>
              </a:spcAft>
              <a:buClr>
                <a:schemeClr val="dk1"/>
              </a:buClr>
              <a:buSzPts val="2800"/>
              <a:buFont typeface="Allerta Stencil"/>
              <a:buNone/>
              <a:defRPr sz="2800">
                <a:solidFill>
                  <a:schemeClr val="dk1"/>
                </a:solidFill>
                <a:latin typeface="Allerta Stencil"/>
                <a:ea typeface="Allerta Stencil"/>
                <a:cs typeface="Allerta Stencil"/>
                <a:sym typeface="Allerta Stencil"/>
              </a:defRPr>
            </a:lvl4pPr>
            <a:lvl5pPr lvl="4">
              <a:spcBef>
                <a:spcPts val="0"/>
              </a:spcBef>
              <a:spcAft>
                <a:spcPts val="0"/>
              </a:spcAft>
              <a:buClr>
                <a:schemeClr val="dk1"/>
              </a:buClr>
              <a:buSzPts val="2800"/>
              <a:buFont typeface="Allerta Stencil"/>
              <a:buNone/>
              <a:defRPr sz="2800">
                <a:solidFill>
                  <a:schemeClr val="dk1"/>
                </a:solidFill>
                <a:latin typeface="Allerta Stencil"/>
                <a:ea typeface="Allerta Stencil"/>
                <a:cs typeface="Allerta Stencil"/>
                <a:sym typeface="Allerta Stencil"/>
              </a:defRPr>
            </a:lvl5pPr>
            <a:lvl6pPr lvl="5">
              <a:spcBef>
                <a:spcPts val="0"/>
              </a:spcBef>
              <a:spcAft>
                <a:spcPts val="0"/>
              </a:spcAft>
              <a:buClr>
                <a:schemeClr val="dk1"/>
              </a:buClr>
              <a:buSzPts val="2800"/>
              <a:buFont typeface="Allerta Stencil"/>
              <a:buNone/>
              <a:defRPr sz="2800">
                <a:solidFill>
                  <a:schemeClr val="dk1"/>
                </a:solidFill>
                <a:latin typeface="Allerta Stencil"/>
                <a:ea typeface="Allerta Stencil"/>
                <a:cs typeface="Allerta Stencil"/>
                <a:sym typeface="Allerta Stencil"/>
              </a:defRPr>
            </a:lvl6pPr>
            <a:lvl7pPr lvl="6">
              <a:spcBef>
                <a:spcPts val="0"/>
              </a:spcBef>
              <a:spcAft>
                <a:spcPts val="0"/>
              </a:spcAft>
              <a:buClr>
                <a:schemeClr val="dk1"/>
              </a:buClr>
              <a:buSzPts val="2800"/>
              <a:buFont typeface="Allerta Stencil"/>
              <a:buNone/>
              <a:defRPr sz="2800">
                <a:solidFill>
                  <a:schemeClr val="dk1"/>
                </a:solidFill>
                <a:latin typeface="Allerta Stencil"/>
                <a:ea typeface="Allerta Stencil"/>
                <a:cs typeface="Allerta Stencil"/>
                <a:sym typeface="Allerta Stencil"/>
              </a:defRPr>
            </a:lvl7pPr>
            <a:lvl8pPr lvl="7">
              <a:spcBef>
                <a:spcPts val="0"/>
              </a:spcBef>
              <a:spcAft>
                <a:spcPts val="0"/>
              </a:spcAft>
              <a:buClr>
                <a:schemeClr val="dk1"/>
              </a:buClr>
              <a:buSzPts val="2800"/>
              <a:buFont typeface="Allerta Stencil"/>
              <a:buNone/>
              <a:defRPr sz="2800">
                <a:solidFill>
                  <a:schemeClr val="dk1"/>
                </a:solidFill>
                <a:latin typeface="Allerta Stencil"/>
                <a:ea typeface="Allerta Stencil"/>
                <a:cs typeface="Allerta Stencil"/>
                <a:sym typeface="Allerta Stencil"/>
              </a:defRPr>
            </a:lvl8pPr>
            <a:lvl9pPr lvl="8">
              <a:spcBef>
                <a:spcPts val="0"/>
              </a:spcBef>
              <a:spcAft>
                <a:spcPts val="0"/>
              </a:spcAft>
              <a:buClr>
                <a:schemeClr val="dk1"/>
              </a:buClr>
              <a:buSzPts val="2800"/>
              <a:buFont typeface="Allerta Stencil"/>
              <a:buNone/>
              <a:defRPr sz="2800">
                <a:solidFill>
                  <a:schemeClr val="dk1"/>
                </a:solidFill>
                <a:latin typeface="Allerta Stencil"/>
                <a:ea typeface="Allerta Stencil"/>
                <a:cs typeface="Allerta Stencil"/>
                <a:sym typeface="Allerta Stenci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Assistant"/>
              <a:buChar char="●"/>
              <a:defRPr sz="1800">
                <a:solidFill>
                  <a:schemeClr val="dk1"/>
                </a:solidFill>
                <a:latin typeface="Assistant"/>
                <a:ea typeface="Assistant"/>
                <a:cs typeface="Assistant"/>
                <a:sym typeface="Assistant"/>
              </a:defRPr>
            </a:lvl1pPr>
            <a:lvl2pPr indent="-317500" lvl="1" marL="9144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2pPr>
            <a:lvl3pPr indent="-317500" lvl="2" marL="13716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3pPr>
            <a:lvl4pPr indent="-317500" lvl="3" marL="18288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4pPr>
            <a:lvl5pPr indent="-317500" lvl="4" marL="22860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5pPr>
            <a:lvl6pPr indent="-317500" lvl="5" marL="27432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6pPr>
            <a:lvl7pPr indent="-317500" lvl="6" marL="32004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7pPr>
            <a:lvl8pPr indent="-317500" lvl="7" marL="36576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8pPr>
            <a:lvl9pPr indent="-317500" lvl="8" marL="4114800">
              <a:lnSpc>
                <a:spcPct val="115000"/>
              </a:lnSpc>
              <a:spcBef>
                <a:spcPts val="0"/>
              </a:spcBef>
              <a:spcAft>
                <a:spcPts val="0"/>
              </a:spcAft>
              <a:buClr>
                <a:schemeClr val="dk1"/>
              </a:buClr>
              <a:buSzPts val="1400"/>
              <a:buFont typeface="Assistant"/>
              <a:buChar char="■"/>
              <a:defRPr>
                <a:solidFill>
                  <a:schemeClr val="dk1"/>
                </a:solidFill>
                <a:latin typeface="Assistant"/>
                <a:ea typeface="Assistant"/>
                <a:cs typeface="Assistant"/>
                <a:sym typeface="Assistant"/>
              </a:defRPr>
            </a:lvl9pPr>
          </a:lstStyle>
          <a:p/>
        </p:txBody>
      </p:sp>
      <p:sp>
        <p:nvSpPr>
          <p:cNvPr id="8" name="Google Shape;8;p1"/>
          <p:cNvSpPr txBox="1"/>
          <p:nvPr>
            <p:ph idx="12" type="sldNum"/>
          </p:nvPr>
        </p:nvSpPr>
        <p:spPr>
          <a:xfrm>
            <a:off x="8556784" y="4749851"/>
            <a:ext cx="548700" cy="393600"/>
          </a:xfrm>
          <a:prstGeom prst="rect">
            <a:avLst/>
          </a:prstGeom>
          <a:noFill/>
          <a:ln>
            <a:noFill/>
          </a:ln>
        </p:spPr>
        <p:txBody>
          <a:bodyPr anchorCtr="0" anchor="t" bIns="91425" lIns="91425" spcFirstLastPara="1" rIns="91425" wrap="square" tIns="91425">
            <a:noAutofit/>
          </a:bodyPr>
          <a:lstStyle>
            <a:lvl1pPr lvl="0" algn="r">
              <a:buNone/>
              <a:defRPr sz="1300">
                <a:solidFill>
                  <a:schemeClr val="dk1"/>
                </a:solidFill>
                <a:latin typeface="Assistant"/>
                <a:ea typeface="Assistant"/>
                <a:cs typeface="Assistant"/>
                <a:sym typeface="Assistant"/>
              </a:defRPr>
            </a:lvl1pPr>
            <a:lvl2pPr lvl="1" algn="r">
              <a:buNone/>
              <a:defRPr sz="1300">
                <a:solidFill>
                  <a:schemeClr val="dk1"/>
                </a:solidFill>
                <a:latin typeface="Assistant"/>
                <a:ea typeface="Assistant"/>
                <a:cs typeface="Assistant"/>
                <a:sym typeface="Assistant"/>
              </a:defRPr>
            </a:lvl2pPr>
            <a:lvl3pPr lvl="2" algn="r">
              <a:buNone/>
              <a:defRPr sz="1300">
                <a:solidFill>
                  <a:schemeClr val="dk1"/>
                </a:solidFill>
                <a:latin typeface="Assistant"/>
                <a:ea typeface="Assistant"/>
                <a:cs typeface="Assistant"/>
                <a:sym typeface="Assistant"/>
              </a:defRPr>
            </a:lvl3pPr>
            <a:lvl4pPr lvl="3" algn="r">
              <a:buNone/>
              <a:defRPr sz="1300">
                <a:solidFill>
                  <a:schemeClr val="dk1"/>
                </a:solidFill>
                <a:latin typeface="Assistant"/>
                <a:ea typeface="Assistant"/>
                <a:cs typeface="Assistant"/>
                <a:sym typeface="Assistant"/>
              </a:defRPr>
            </a:lvl4pPr>
            <a:lvl5pPr lvl="4" algn="r">
              <a:buNone/>
              <a:defRPr sz="1300">
                <a:solidFill>
                  <a:schemeClr val="dk1"/>
                </a:solidFill>
                <a:latin typeface="Assistant"/>
                <a:ea typeface="Assistant"/>
                <a:cs typeface="Assistant"/>
                <a:sym typeface="Assistant"/>
              </a:defRPr>
            </a:lvl5pPr>
            <a:lvl6pPr lvl="5" algn="r">
              <a:buNone/>
              <a:defRPr sz="1300">
                <a:solidFill>
                  <a:schemeClr val="dk1"/>
                </a:solidFill>
                <a:latin typeface="Assistant"/>
                <a:ea typeface="Assistant"/>
                <a:cs typeface="Assistant"/>
                <a:sym typeface="Assistant"/>
              </a:defRPr>
            </a:lvl6pPr>
            <a:lvl7pPr lvl="6" algn="r">
              <a:buNone/>
              <a:defRPr sz="1300">
                <a:solidFill>
                  <a:schemeClr val="dk1"/>
                </a:solidFill>
                <a:latin typeface="Assistant"/>
                <a:ea typeface="Assistant"/>
                <a:cs typeface="Assistant"/>
                <a:sym typeface="Assistant"/>
              </a:defRPr>
            </a:lvl7pPr>
            <a:lvl8pPr lvl="7" algn="r">
              <a:buNone/>
              <a:defRPr sz="1300">
                <a:solidFill>
                  <a:schemeClr val="dk1"/>
                </a:solidFill>
                <a:latin typeface="Assistant"/>
                <a:ea typeface="Assistant"/>
                <a:cs typeface="Assistant"/>
                <a:sym typeface="Assistant"/>
              </a:defRPr>
            </a:lvl8pPr>
            <a:lvl9pPr lvl="8" algn="r">
              <a:buNone/>
              <a:defRPr sz="1300">
                <a:solidFill>
                  <a:schemeClr val="dk1"/>
                </a:solidFill>
                <a:latin typeface="Assistant"/>
                <a:ea typeface="Assistant"/>
                <a:cs typeface="Assistant"/>
                <a:sym typeface="Assistan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4.png"/><Relationship Id="rId5"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0" name="Shape 1190"/>
        <p:cNvGrpSpPr/>
        <p:nvPr/>
      </p:nvGrpSpPr>
      <p:grpSpPr>
        <a:xfrm>
          <a:off x="0" y="0"/>
          <a:ext cx="0" cy="0"/>
          <a:chOff x="0" y="0"/>
          <a:chExt cx="0" cy="0"/>
        </a:xfrm>
      </p:grpSpPr>
      <p:sp>
        <p:nvSpPr>
          <p:cNvPr id="1191" name="Google Shape;1191;p43"/>
          <p:cNvSpPr/>
          <p:nvPr/>
        </p:nvSpPr>
        <p:spPr>
          <a:xfrm>
            <a:off x="1400975" y="2625355"/>
            <a:ext cx="6342000" cy="450600"/>
          </a:xfrm>
          <a:prstGeom prst="hexagon">
            <a:avLst>
              <a:gd fmla="val 25000" name="adj"/>
              <a:gd fmla="val 115470" name="vf"/>
            </a:avLst>
          </a:prstGeom>
          <a:solidFill>
            <a:schemeClr val="lt1"/>
          </a:solidFill>
          <a:ln>
            <a:noFill/>
          </a:ln>
          <a:effectLst>
            <a:outerShdw blurRad="214313" rotWithShape="0" algn="bl">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192" name="Google Shape;1192;p43"/>
          <p:cNvSpPr txBox="1"/>
          <p:nvPr>
            <p:ph type="ctrTitle"/>
          </p:nvPr>
        </p:nvSpPr>
        <p:spPr>
          <a:xfrm>
            <a:off x="720000" y="1063600"/>
            <a:ext cx="7704000" cy="1416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5400">
                <a:solidFill>
                  <a:schemeClr val="dk2"/>
                </a:solidFill>
              </a:rPr>
              <a:t>Ramjet Flow Rate for Power Optimization</a:t>
            </a:r>
            <a:endParaRPr sz="5400"/>
          </a:p>
        </p:txBody>
      </p:sp>
      <p:sp>
        <p:nvSpPr>
          <p:cNvPr id="1193" name="Google Shape;1193;p43"/>
          <p:cNvSpPr txBox="1"/>
          <p:nvPr>
            <p:ph idx="1" type="subTitle"/>
          </p:nvPr>
        </p:nvSpPr>
        <p:spPr>
          <a:xfrm>
            <a:off x="1327050" y="2611550"/>
            <a:ext cx="6489900" cy="478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By: </a:t>
            </a:r>
            <a:r>
              <a:rPr lang="en"/>
              <a:t>Deborah</a:t>
            </a:r>
            <a:r>
              <a:rPr lang="en"/>
              <a:t> Perez, Kainen Shaw, Nathan </a:t>
            </a:r>
            <a:r>
              <a:rPr lang="en"/>
              <a:t>Klotzle</a:t>
            </a:r>
            <a:r>
              <a:rPr lang="en"/>
              <a:t>, and Kurt Trocino</a:t>
            </a:r>
            <a:endParaRPr/>
          </a:p>
        </p:txBody>
      </p:sp>
      <p:sp>
        <p:nvSpPr>
          <p:cNvPr id="1194" name="Google Shape;1194;p43"/>
          <p:cNvSpPr/>
          <p:nvPr/>
        </p:nvSpPr>
        <p:spPr>
          <a:xfrm>
            <a:off x="3731038" y="3289275"/>
            <a:ext cx="1681800" cy="1681800"/>
          </a:xfrm>
          <a:prstGeom prst="rect">
            <a:avLst/>
          </a:prstGeom>
          <a:solidFill>
            <a:srgbClr val="EEEEEE"/>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Poppins Light"/>
              <a:ea typeface="Poppins Light"/>
              <a:cs typeface="Poppins Light"/>
              <a:sym typeface="Poppins Light"/>
            </a:endParaRPr>
          </a:p>
        </p:txBody>
      </p:sp>
      <p:pic>
        <p:nvPicPr>
          <p:cNvPr id="1195" name="Google Shape;1195;p43"/>
          <p:cNvPicPr preferRelativeResize="0"/>
          <p:nvPr/>
        </p:nvPicPr>
        <p:blipFill>
          <a:blip r:embed="rId3">
            <a:alphaModFix/>
          </a:blip>
          <a:stretch>
            <a:fillRect/>
          </a:stretch>
        </p:blipFill>
        <p:spPr>
          <a:xfrm>
            <a:off x="3731038" y="3289275"/>
            <a:ext cx="1681924" cy="16819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5" name="Shape 1275"/>
        <p:cNvGrpSpPr/>
        <p:nvPr/>
      </p:nvGrpSpPr>
      <p:grpSpPr>
        <a:xfrm>
          <a:off x="0" y="0"/>
          <a:ext cx="0" cy="0"/>
          <a:chOff x="0" y="0"/>
          <a:chExt cx="0" cy="0"/>
        </a:xfrm>
      </p:grpSpPr>
      <p:sp>
        <p:nvSpPr>
          <p:cNvPr id="1276" name="Google Shape;1276;p52"/>
          <p:cNvSpPr txBox="1"/>
          <p:nvPr>
            <p:ph type="title"/>
          </p:nvPr>
        </p:nvSpPr>
        <p:spPr>
          <a:xfrm>
            <a:off x="720000" y="53949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Equations Cont.</a:t>
            </a:r>
            <a:endParaRPr/>
          </a:p>
        </p:txBody>
      </p:sp>
      <p:sp>
        <p:nvSpPr>
          <p:cNvPr id="1277" name="Google Shape;1277;p52"/>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78" name="Google Shape;1278;p52"/>
          <p:cNvSpPr txBox="1"/>
          <p:nvPr/>
        </p:nvSpPr>
        <p:spPr>
          <a:xfrm>
            <a:off x="681750" y="1221425"/>
            <a:ext cx="7780500" cy="2966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2"/>
                </a:solidFill>
              </a:rPr>
              <a:t>Reference Stagnation Temperature / Outlet Temperature</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T_stag_ref = temperature_stagnation_reference(T_stag, eta, FAR, heating_value, C_p, T_1); %K</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M Dot Air</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m_dot_1_air = m_dot_inlet(rho_1, inlet_area, vehicle_speed(i)); %kg/s</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M Dot Fuel</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m_dot_1_fuel = m_dot_1_air * FAR; %kg/s</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M Dot Out</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m_dot_2 = m_dot_1_air + m_dot_1_fuel; %kg/s</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Outlet Velocity</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vel_2 = sqrt(2000*heating_value*FAR+(vehicle_speed^2)*eta);</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Thrust</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thrust = (m_dot_2 * vel_2 * 0.001) - (m_dot_1_air * airplane_speed * 0.001) + ((P_2 - P_1) * outlet_area);</a:t>
            </a:r>
            <a:endParaRPr sz="1300">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2" name="Shape 1282"/>
        <p:cNvGrpSpPr/>
        <p:nvPr/>
      </p:nvGrpSpPr>
      <p:grpSpPr>
        <a:xfrm>
          <a:off x="0" y="0"/>
          <a:ext cx="0" cy="0"/>
          <a:chOff x="0" y="0"/>
          <a:chExt cx="0" cy="0"/>
        </a:xfrm>
      </p:grpSpPr>
      <p:sp>
        <p:nvSpPr>
          <p:cNvPr id="1283" name="Google Shape;1283;p53"/>
          <p:cNvSpPr txBox="1"/>
          <p:nvPr>
            <p:ph type="title"/>
          </p:nvPr>
        </p:nvSpPr>
        <p:spPr>
          <a:xfrm>
            <a:off x="720000" y="4934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MATLAB Code</a:t>
            </a:r>
            <a:endParaRPr/>
          </a:p>
        </p:txBody>
      </p:sp>
      <p:sp>
        <p:nvSpPr>
          <p:cNvPr id="1284" name="Google Shape;1284;p53"/>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85" name="Google Shape;1285;p53"/>
          <p:cNvPicPr preferRelativeResize="0"/>
          <p:nvPr/>
        </p:nvPicPr>
        <p:blipFill>
          <a:blip r:embed="rId3">
            <a:alphaModFix/>
          </a:blip>
          <a:stretch>
            <a:fillRect/>
          </a:stretch>
        </p:blipFill>
        <p:spPr>
          <a:xfrm>
            <a:off x="6544050" y="1209671"/>
            <a:ext cx="2095500" cy="2724150"/>
          </a:xfrm>
          <a:prstGeom prst="rect">
            <a:avLst/>
          </a:prstGeom>
          <a:noFill/>
          <a:ln>
            <a:noFill/>
          </a:ln>
        </p:spPr>
      </p:pic>
      <p:pic>
        <p:nvPicPr>
          <p:cNvPr id="1286" name="Google Shape;1286;p53"/>
          <p:cNvPicPr preferRelativeResize="0"/>
          <p:nvPr/>
        </p:nvPicPr>
        <p:blipFill>
          <a:blip r:embed="rId4">
            <a:alphaModFix/>
          </a:blip>
          <a:stretch>
            <a:fillRect/>
          </a:stretch>
        </p:blipFill>
        <p:spPr>
          <a:xfrm>
            <a:off x="280500" y="555325"/>
            <a:ext cx="5812399" cy="4534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0" name="Shape 1290"/>
        <p:cNvGrpSpPr/>
        <p:nvPr/>
      </p:nvGrpSpPr>
      <p:grpSpPr>
        <a:xfrm>
          <a:off x="0" y="0"/>
          <a:ext cx="0" cy="0"/>
          <a:chOff x="0" y="0"/>
          <a:chExt cx="0" cy="0"/>
        </a:xfrm>
      </p:grpSpPr>
      <p:sp>
        <p:nvSpPr>
          <p:cNvPr id="1291" name="Google Shape;1291;p54"/>
          <p:cNvSpPr txBox="1"/>
          <p:nvPr>
            <p:ph type="title"/>
          </p:nvPr>
        </p:nvSpPr>
        <p:spPr>
          <a:xfrm>
            <a:off x="720000" y="4934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MATLAB Code</a:t>
            </a:r>
            <a:endParaRPr/>
          </a:p>
        </p:txBody>
      </p:sp>
      <p:sp>
        <p:nvSpPr>
          <p:cNvPr id="1292" name="Google Shape;1292;p5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93" name="Google Shape;1293;p54"/>
          <p:cNvPicPr preferRelativeResize="0"/>
          <p:nvPr/>
        </p:nvPicPr>
        <p:blipFill>
          <a:blip r:embed="rId3">
            <a:alphaModFix/>
          </a:blip>
          <a:stretch>
            <a:fillRect/>
          </a:stretch>
        </p:blipFill>
        <p:spPr>
          <a:xfrm>
            <a:off x="3430425" y="2337500"/>
            <a:ext cx="4993577" cy="2724250"/>
          </a:xfrm>
          <a:prstGeom prst="rect">
            <a:avLst/>
          </a:prstGeom>
          <a:noFill/>
          <a:ln>
            <a:noFill/>
          </a:ln>
        </p:spPr>
      </p:pic>
      <p:pic>
        <p:nvPicPr>
          <p:cNvPr id="1294" name="Google Shape;1294;p54"/>
          <p:cNvPicPr preferRelativeResize="0"/>
          <p:nvPr/>
        </p:nvPicPr>
        <p:blipFill>
          <a:blip r:embed="rId4">
            <a:alphaModFix/>
          </a:blip>
          <a:stretch>
            <a:fillRect/>
          </a:stretch>
        </p:blipFill>
        <p:spPr>
          <a:xfrm>
            <a:off x="720000" y="625350"/>
            <a:ext cx="6053000" cy="1553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8" name="Shape 1298"/>
        <p:cNvGrpSpPr/>
        <p:nvPr/>
      </p:nvGrpSpPr>
      <p:grpSpPr>
        <a:xfrm>
          <a:off x="0" y="0"/>
          <a:ext cx="0" cy="0"/>
          <a:chOff x="0" y="0"/>
          <a:chExt cx="0" cy="0"/>
        </a:xfrm>
      </p:grpSpPr>
      <p:sp>
        <p:nvSpPr>
          <p:cNvPr id="1299" name="Google Shape;1299;p55"/>
          <p:cNvSpPr txBox="1"/>
          <p:nvPr>
            <p:ph type="title"/>
          </p:nvPr>
        </p:nvSpPr>
        <p:spPr>
          <a:xfrm>
            <a:off x="720000" y="4934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Data Aggregation</a:t>
            </a:r>
            <a:endParaRPr/>
          </a:p>
        </p:txBody>
      </p:sp>
      <p:sp>
        <p:nvSpPr>
          <p:cNvPr id="1300" name="Google Shape;1300;p5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01" name="Google Shape;1301;p55"/>
          <p:cNvPicPr preferRelativeResize="0"/>
          <p:nvPr/>
        </p:nvPicPr>
        <p:blipFill>
          <a:blip r:embed="rId3">
            <a:alphaModFix/>
          </a:blip>
          <a:stretch>
            <a:fillRect/>
          </a:stretch>
        </p:blipFill>
        <p:spPr>
          <a:xfrm>
            <a:off x="973600" y="714471"/>
            <a:ext cx="7196790" cy="421335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5" name="Shape 1305"/>
        <p:cNvGrpSpPr/>
        <p:nvPr/>
      </p:nvGrpSpPr>
      <p:grpSpPr>
        <a:xfrm>
          <a:off x="0" y="0"/>
          <a:ext cx="0" cy="0"/>
          <a:chOff x="0" y="0"/>
          <a:chExt cx="0" cy="0"/>
        </a:xfrm>
      </p:grpSpPr>
      <p:sp>
        <p:nvSpPr>
          <p:cNvPr id="1306" name="Google Shape;1306;p56"/>
          <p:cNvSpPr txBox="1"/>
          <p:nvPr>
            <p:ph type="title"/>
          </p:nvPr>
        </p:nvSpPr>
        <p:spPr>
          <a:xfrm>
            <a:off x="720000" y="4934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Data Aggregation</a:t>
            </a:r>
            <a:endParaRPr/>
          </a:p>
        </p:txBody>
      </p:sp>
      <p:sp>
        <p:nvSpPr>
          <p:cNvPr id="1307" name="Google Shape;1307;p5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308" name="Google Shape;1308;p56"/>
          <p:cNvPicPr preferRelativeResize="0"/>
          <p:nvPr/>
        </p:nvPicPr>
        <p:blipFill>
          <a:blip r:embed="rId3">
            <a:alphaModFix/>
          </a:blip>
          <a:stretch>
            <a:fillRect/>
          </a:stretch>
        </p:blipFill>
        <p:spPr>
          <a:xfrm>
            <a:off x="996975" y="720471"/>
            <a:ext cx="7150041" cy="421335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2" name="Shape 1312"/>
        <p:cNvGrpSpPr/>
        <p:nvPr/>
      </p:nvGrpSpPr>
      <p:grpSpPr>
        <a:xfrm>
          <a:off x="0" y="0"/>
          <a:ext cx="0" cy="0"/>
          <a:chOff x="0" y="0"/>
          <a:chExt cx="0" cy="0"/>
        </a:xfrm>
      </p:grpSpPr>
      <p:sp>
        <p:nvSpPr>
          <p:cNvPr id="1313" name="Google Shape;1313;p57"/>
          <p:cNvSpPr txBox="1"/>
          <p:nvPr>
            <p:ph type="title"/>
          </p:nvPr>
        </p:nvSpPr>
        <p:spPr>
          <a:xfrm>
            <a:off x="720000" y="53949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Key Points</a:t>
            </a:r>
            <a:endParaRPr/>
          </a:p>
        </p:txBody>
      </p:sp>
      <p:sp>
        <p:nvSpPr>
          <p:cNvPr id="1314" name="Google Shape;1314;p5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315" name="Google Shape;1315;p57"/>
          <p:cNvSpPr txBox="1"/>
          <p:nvPr/>
        </p:nvSpPr>
        <p:spPr>
          <a:xfrm>
            <a:off x="1263450" y="1232050"/>
            <a:ext cx="6617100" cy="35178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400"/>
              </a:spcBef>
              <a:spcAft>
                <a:spcPts val="0"/>
              </a:spcAft>
              <a:buNone/>
            </a:pPr>
            <a:r>
              <a:t/>
            </a:r>
            <a:endParaRPr b="1" sz="1300"/>
          </a:p>
          <a:p>
            <a:pPr indent="-342900" lvl="0" marL="457200" rtl="0" algn="l">
              <a:lnSpc>
                <a:spcPct val="115000"/>
              </a:lnSpc>
              <a:spcBef>
                <a:spcPts val="1200"/>
              </a:spcBef>
              <a:spcAft>
                <a:spcPts val="0"/>
              </a:spcAft>
              <a:buClr>
                <a:schemeClr val="dk1"/>
              </a:buClr>
              <a:buSzPts val="1800"/>
              <a:buChar char="●"/>
            </a:pPr>
            <a:r>
              <a:rPr b="1" lang="en" sz="1800">
                <a:solidFill>
                  <a:schemeClr val="dk1"/>
                </a:solidFill>
                <a:latin typeface="Assistant"/>
                <a:ea typeface="Assistant"/>
                <a:cs typeface="Assistant"/>
                <a:sym typeface="Assistant"/>
              </a:rPr>
              <a:t>Performance Factors</a:t>
            </a:r>
            <a:r>
              <a:rPr lang="en" sz="1800">
                <a:solidFill>
                  <a:schemeClr val="dk1"/>
                </a:solidFill>
                <a:latin typeface="Assistant"/>
                <a:ea typeface="Assistant"/>
                <a:cs typeface="Assistant"/>
                <a:sym typeface="Assistant"/>
              </a:rPr>
              <a:t>: Ramjet depends on altitude and speed, optimized for efficiency, thrust, and mass flow.</a:t>
            </a:r>
            <a:endParaRPr sz="1800">
              <a:solidFill>
                <a:schemeClr val="dk1"/>
              </a:solidFill>
              <a:latin typeface="Assistant"/>
              <a:ea typeface="Assistant"/>
              <a:cs typeface="Assistant"/>
              <a:sym typeface="Assistant"/>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latin typeface="Assistant"/>
                <a:ea typeface="Assistant"/>
                <a:cs typeface="Assistant"/>
                <a:sym typeface="Assistant"/>
              </a:rPr>
              <a:t>Ram Effect</a:t>
            </a:r>
            <a:r>
              <a:rPr lang="en" sz="1800">
                <a:solidFill>
                  <a:schemeClr val="dk1"/>
                </a:solidFill>
                <a:latin typeface="Assistant"/>
                <a:ea typeface="Assistant"/>
                <a:cs typeface="Assistant"/>
                <a:sym typeface="Assistant"/>
              </a:rPr>
              <a:t>: Uses shockwave compression instead of a compressor.</a:t>
            </a:r>
            <a:endParaRPr sz="1800">
              <a:solidFill>
                <a:schemeClr val="dk1"/>
              </a:solidFill>
              <a:latin typeface="Assistant"/>
              <a:ea typeface="Assistant"/>
              <a:cs typeface="Assistant"/>
              <a:sym typeface="Assistant"/>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latin typeface="Assistant"/>
                <a:ea typeface="Assistant"/>
                <a:cs typeface="Assistant"/>
                <a:sym typeface="Assistant"/>
              </a:rPr>
              <a:t>Objectives</a:t>
            </a:r>
            <a:r>
              <a:rPr lang="en" sz="1800">
                <a:solidFill>
                  <a:schemeClr val="dk1"/>
                </a:solidFill>
                <a:latin typeface="Assistant"/>
                <a:ea typeface="Assistant"/>
                <a:cs typeface="Assistant"/>
                <a:sym typeface="Assistant"/>
              </a:rPr>
              <a:t>: Analyze Brayton cycle, calculate thrust (NASA/MATLAB/Textbook), and optimize speed/altitude.</a:t>
            </a:r>
            <a:endParaRPr sz="1800">
              <a:solidFill>
                <a:schemeClr val="dk1"/>
              </a:solidFill>
              <a:latin typeface="Assistant"/>
              <a:ea typeface="Assistant"/>
              <a:cs typeface="Assistant"/>
              <a:sym typeface="Assistant"/>
            </a:endParaRPr>
          </a:p>
          <a:p>
            <a:pPr indent="-342900" lvl="0" marL="457200" rtl="0" algn="l">
              <a:lnSpc>
                <a:spcPct val="115000"/>
              </a:lnSpc>
              <a:spcBef>
                <a:spcPts val="0"/>
              </a:spcBef>
              <a:spcAft>
                <a:spcPts val="0"/>
              </a:spcAft>
              <a:buClr>
                <a:schemeClr val="dk1"/>
              </a:buClr>
              <a:buSzPts val="1800"/>
              <a:buChar char="●"/>
            </a:pPr>
            <a:r>
              <a:rPr b="1" lang="en" sz="1800">
                <a:solidFill>
                  <a:schemeClr val="dk1"/>
                </a:solidFill>
                <a:latin typeface="Assistant"/>
                <a:ea typeface="Assistant"/>
                <a:cs typeface="Assistant"/>
                <a:sym typeface="Assistant"/>
              </a:rPr>
              <a:t>Baseline</a:t>
            </a:r>
            <a:r>
              <a:rPr lang="en" sz="1800">
                <a:solidFill>
                  <a:schemeClr val="dk1"/>
                </a:solidFill>
                <a:latin typeface="Assistant"/>
                <a:ea typeface="Assistant"/>
                <a:cs typeface="Assistant"/>
                <a:sym typeface="Assistant"/>
              </a:rPr>
              <a:t>: Operates at Mach 2–4 without boosters; dimensions include a 0.1 m² inlet, 0.01 m² outlet, AFR of 14, and JP-7 fuel.</a:t>
            </a:r>
            <a:endParaRPr sz="1800">
              <a:solidFill>
                <a:schemeClr val="dk1"/>
              </a:solidFill>
              <a:latin typeface="Assistant"/>
              <a:ea typeface="Assistant"/>
              <a:cs typeface="Assistant"/>
              <a:sym typeface="Assistant"/>
            </a:endParaRPr>
          </a:p>
          <a:p>
            <a:pPr indent="0" lvl="0" marL="0" rtl="0" algn="l">
              <a:spcBef>
                <a:spcPts val="1200"/>
              </a:spcBef>
              <a:spcAft>
                <a:spcPts val="0"/>
              </a:spcAft>
              <a:buNone/>
            </a:pPr>
            <a:r>
              <a:t/>
            </a:r>
            <a:endParaRPr sz="1600">
              <a:solidFill>
                <a:schemeClr val="dk1"/>
              </a:solidFill>
              <a:latin typeface="Assistant"/>
              <a:ea typeface="Assistant"/>
              <a:cs typeface="Assistant"/>
              <a:sym typeface="Assistan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9" name="Shape 1319"/>
        <p:cNvGrpSpPr/>
        <p:nvPr/>
      </p:nvGrpSpPr>
      <p:grpSpPr>
        <a:xfrm>
          <a:off x="0" y="0"/>
          <a:ext cx="0" cy="0"/>
          <a:chOff x="0" y="0"/>
          <a:chExt cx="0" cy="0"/>
        </a:xfrm>
      </p:grpSpPr>
      <p:sp>
        <p:nvSpPr>
          <p:cNvPr id="1320" name="Google Shape;1320;p58"/>
          <p:cNvSpPr txBox="1"/>
          <p:nvPr>
            <p:ph type="title"/>
          </p:nvPr>
        </p:nvSpPr>
        <p:spPr>
          <a:xfrm>
            <a:off x="720000" y="53949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Thank You </a:t>
            </a:r>
            <a:endParaRPr/>
          </a:p>
        </p:txBody>
      </p:sp>
      <p:sp>
        <p:nvSpPr>
          <p:cNvPr id="1321" name="Google Shape;1321;p58"/>
          <p:cNvSpPr txBox="1"/>
          <p:nvPr>
            <p:ph idx="1" type="subTitle"/>
          </p:nvPr>
        </p:nvSpPr>
        <p:spPr>
          <a:xfrm>
            <a:off x="3118200" y="1519849"/>
            <a:ext cx="2907600" cy="39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Any Questions?</a:t>
            </a:r>
            <a:endParaRPr/>
          </a:p>
        </p:txBody>
      </p:sp>
      <p:sp>
        <p:nvSpPr>
          <p:cNvPr id="1322" name="Google Shape;1322;p5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descr="Question Mark Photos Images | Free Photos, PNG Stickers ..." id="1323" name="Google Shape;1323;p58"/>
          <p:cNvPicPr preferRelativeResize="0"/>
          <p:nvPr/>
        </p:nvPicPr>
        <p:blipFill>
          <a:blip r:embed="rId3">
            <a:alphaModFix/>
          </a:blip>
          <a:stretch>
            <a:fillRect/>
          </a:stretch>
        </p:blipFill>
        <p:spPr>
          <a:xfrm>
            <a:off x="2850400" y="2018674"/>
            <a:ext cx="2919250" cy="2919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9" name="Shape 1199"/>
        <p:cNvGrpSpPr/>
        <p:nvPr/>
      </p:nvGrpSpPr>
      <p:grpSpPr>
        <a:xfrm>
          <a:off x="0" y="0"/>
          <a:ext cx="0" cy="0"/>
          <a:chOff x="0" y="0"/>
          <a:chExt cx="0" cy="0"/>
        </a:xfrm>
      </p:grpSpPr>
      <p:sp>
        <p:nvSpPr>
          <p:cNvPr id="1200" name="Google Shape;1200;p44"/>
          <p:cNvSpPr/>
          <p:nvPr/>
        </p:nvSpPr>
        <p:spPr>
          <a:xfrm>
            <a:off x="3450125" y="618457"/>
            <a:ext cx="789900" cy="706200"/>
          </a:xfrm>
          <a:prstGeom prst="hexagon">
            <a:avLst>
              <a:gd fmla="val 25000" name="adj"/>
              <a:gd fmla="val 115470" name="vf"/>
            </a:avLst>
          </a:prstGeom>
          <a:solidFill>
            <a:schemeClr val="lt1"/>
          </a:solidFill>
          <a:ln>
            <a:noFill/>
          </a:ln>
          <a:effectLst>
            <a:outerShdw blurRad="142875" rotWithShape="0" algn="bl">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1" name="Google Shape;1201;p44"/>
          <p:cNvSpPr/>
          <p:nvPr/>
        </p:nvSpPr>
        <p:spPr>
          <a:xfrm>
            <a:off x="3450125" y="1685257"/>
            <a:ext cx="789900" cy="706200"/>
          </a:xfrm>
          <a:prstGeom prst="hexagon">
            <a:avLst>
              <a:gd fmla="val 25000" name="adj"/>
              <a:gd fmla="val 115470" name="vf"/>
            </a:avLst>
          </a:prstGeom>
          <a:solidFill>
            <a:schemeClr val="lt1"/>
          </a:solidFill>
          <a:ln>
            <a:noFill/>
          </a:ln>
          <a:effectLst>
            <a:outerShdw blurRad="142875" rotWithShape="0" algn="bl">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2" name="Google Shape;1202;p44"/>
          <p:cNvSpPr/>
          <p:nvPr/>
        </p:nvSpPr>
        <p:spPr>
          <a:xfrm>
            <a:off x="3450125" y="2752057"/>
            <a:ext cx="789900" cy="706200"/>
          </a:xfrm>
          <a:prstGeom prst="hexagon">
            <a:avLst>
              <a:gd fmla="val 25000" name="adj"/>
              <a:gd fmla="val 115470" name="vf"/>
            </a:avLst>
          </a:prstGeom>
          <a:solidFill>
            <a:schemeClr val="lt1"/>
          </a:solidFill>
          <a:ln>
            <a:noFill/>
          </a:ln>
          <a:effectLst>
            <a:outerShdw blurRad="142875" rotWithShape="0" algn="bl">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3" name="Google Shape;1203;p44"/>
          <p:cNvSpPr/>
          <p:nvPr/>
        </p:nvSpPr>
        <p:spPr>
          <a:xfrm>
            <a:off x="3450125" y="3818857"/>
            <a:ext cx="789900" cy="706200"/>
          </a:xfrm>
          <a:prstGeom prst="hexagon">
            <a:avLst>
              <a:gd fmla="val 25000" name="adj"/>
              <a:gd fmla="val 115470" name="vf"/>
            </a:avLst>
          </a:prstGeom>
          <a:solidFill>
            <a:schemeClr val="lt1"/>
          </a:solidFill>
          <a:ln>
            <a:noFill/>
          </a:ln>
          <a:effectLst>
            <a:outerShdw blurRad="142875" rotWithShape="0" algn="bl">
              <a:schemeClr val="lt2"/>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lt1"/>
              </a:solidFill>
            </a:endParaRPr>
          </a:p>
        </p:txBody>
      </p:sp>
      <p:sp>
        <p:nvSpPr>
          <p:cNvPr id="1204" name="Google Shape;1204;p44"/>
          <p:cNvSpPr txBox="1"/>
          <p:nvPr>
            <p:ph type="title"/>
          </p:nvPr>
        </p:nvSpPr>
        <p:spPr>
          <a:xfrm>
            <a:off x="3490775" y="689257"/>
            <a:ext cx="708600" cy="5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01</a:t>
            </a:r>
            <a:endParaRPr/>
          </a:p>
        </p:txBody>
      </p:sp>
      <p:sp>
        <p:nvSpPr>
          <p:cNvPr id="1205" name="Google Shape;1205;p44"/>
          <p:cNvSpPr txBox="1"/>
          <p:nvPr>
            <p:ph idx="2" type="title"/>
          </p:nvPr>
        </p:nvSpPr>
        <p:spPr>
          <a:xfrm>
            <a:off x="3490775" y="1756057"/>
            <a:ext cx="708600" cy="5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02</a:t>
            </a:r>
            <a:endParaRPr/>
          </a:p>
        </p:txBody>
      </p:sp>
      <p:sp>
        <p:nvSpPr>
          <p:cNvPr id="1206" name="Google Shape;1206;p44"/>
          <p:cNvSpPr txBox="1"/>
          <p:nvPr>
            <p:ph idx="4" type="title"/>
          </p:nvPr>
        </p:nvSpPr>
        <p:spPr>
          <a:xfrm>
            <a:off x="3490775" y="2822857"/>
            <a:ext cx="708600" cy="5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03</a:t>
            </a:r>
            <a:endParaRPr/>
          </a:p>
        </p:txBody>
      </p:sp>
      <p:sp>
        <p:nvSpPr>
          <p:cNvPr id="1207" name="Google Shape;1207;p44"/>
          <p:cNvSpPr txBox="1"/>
          <p:nvPr>
            <p:ph idx="6" type="title"/>
          </p:nvPr>
        </p:nvSpPr>
        <p:spPr>
          <a:xfrm>
            <a:off x="3490775" y="3889657"/>
            <a:ext cx="708600" cy="56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04</a:t>
            </a:r>
            <a:endParaRPr/>
          </a:p>
        </p:txBody>
      </p:sp>
      <p:sp>
        <p:nvSpPr>
          <p:cNvPr id="1208" name="Google Shape;1208;p44"/>
          <p:cNvSpPr txBox="1"/>
          <p:nvPr>
            <p:ph idx="8" type="title"/>
          </p:nvPr>
        </p:nvSpPr>
        <p:spPr>
          <a:xfrm>
            <a:off x="475650" y="1929450"/>
            <a:ext cx="2683800" cy="1284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TABLE OF CONTENTS</a:t>
            </a:r>
            <a:endParaRPr/>
          </a:p>
        </p:txBody>
      </p:sp>
      <p:sp>
        <p:nvSpPr>
          <p:cNvPr id="1209" name="Google Shape;1209;p44"/>
          <p:cNvSpPr txBox="1"/>
          <p:nvPr>
            <p:ph idx="9" type="subTitle"/>
          </p:nvPr>
        </p:nvSpPr>
        <p:spPr>
          <a:xfrm>
            <a:off x="4330425" y="804600"/>
            <a:ext cx="4577400" cy="3336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Problem Definition and Objectives</a:t>
            </a:r>
            <a:endParaRPr/>
          </a:p>
        </p:txBody>
      </p:sp>
      <p:sp>
        <p:nvSpPr>
          <p:cNvPr id="1210" name="Google Shape;1210;p44"/>
          <p:cNvSpPr txBox="1"/>
          <p:nvPr>
            <p:ph idx="13" type="subTitle"/>
          </p:nvPr>
        </p:nvSpPr>
        <p:spPr>
          <a:xfrm>
            <a:off x="4330300" y="1871700"/>
            <a:ext cx="4577400" cy="33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Background and Methodology</a:t>
            </a:r>
            <a:endParaRPr/>
          </a:p>
        </p:txBody>
      </p:sp>
      <p:sp>
        <p:nvSpPr>
          <p:cNvPr id="1211" name="Google Shape;1211;p44"/>
          <p:cNvSpPr txBox="1"/>
          <p:nvPr>
            <p:ph idx="14" type="subTitle"/>
          </p:nvPr>
        </p:nvSpPr>
        <p:spPr>
          <a:xfrm>
            <a:off x="4330300" y="2938500"/>
            <a:ext cx="4577400" cy="33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Formulas and MATLAB Code</a:t>
            </a:r>
            <a:endParaRPr/>
          </a:p>
        </p:txBody>
      </p:sp>
      <p:sp>
        <p:nvSpPr>
          <p:cNvPr id="1212" name="Google Shape;1212;p44"/>
          <p:cNvSpPr txBox="1"/>
          <p:nvPr>
            <p:ph idx="15" type="subTitle"/>
          </p:nvPr>
        </p:nvSpPr>
        <p:spPr>
          <a:xfrm>
            <a:off x="4330425" y="4005300"/>
            <a:ext cx="4577400" cy="333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Data and Data Aggregation</a:t>
            </a:r>
            <a:endParaRPr/>
          </a:p>
        </p:txBody>
      </p:sp>
      <p:sp>
        <p:nvSpPr>
          <p:cNvPr id="1213" name="Google Shape;1213;p44"/>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7" name="Shape 1217"/>
        <p:cNvGrpSpPr/>
        <p:nvPr/>
      </p:nvGrpSpPr>
      <p:grpSpPr>
        <a:xfrm>
          <a:off x="0" y="0"/>
          <a:ext cx="0" cy="0"/>
          <a:chOff x="0" y="0"/>
          <a:chExt cx="0" cy="0"/>
        </a:xfrm>
      </p:grpSpPr>
      <p:sp>
        <p:nvSpPr>
          <p:cNvPr id="1218" name="Google Shape;1218;p45"/>
          <p:cNvSpPr txBox="1"/>
          <p:nvPr>
            <p:ph type="title"/>
          </p:nvPr>
        </p:nvSpPr>
        <p:spPr>
          <a:xfrm>
            <a:off x="720000" y="53949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Problem Definition and Objectives</a:t>
            </a:r>
            <a:endParaRPr/>
          </a:p>
        </p:txBody>
      </p:sp>
      <p:sp>
        <p:nvSpPr>
          <p:cNvPr id="1219" name="Google Shape;1219;p45"/>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20" name="Google Shape;1220;p45"/>
          <p:cNvSpPr txBox="1"/>
          <p:nvPr/>
        </p:nvSpPr>
        <p:spPr>
          <a:xfrm>
            <a:off x="720000" y="1178975"/>
            <a:ext cx="3855600" cy="305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2"/>
                </a:solidFill>
                <a:latin typeface="Allerta Stencil"/>
                <a:ea typeface="Allerta Stencil"/>
                <a:cs typeface="Allerta Stencil"/>
                <a:sym typeface="Allerta Stencil"/>
              </a:rPr>
              <a:t>Problem Definition: </a:t>
            </a:r>
            <a:endParaRPr sz="2000">
              <a:solidFill>
                <a:schemeClr val="dk2"/>
              </a:solidFill>
              <a:latin typeface="Allerta Stencil"/>
              <a:ea typeface="Allerta Stencil"/>
              <a:cs typeface="Allerta Stencil"/>
              <a:sym typeface="Allerta Stencil"/>
            </a:endParaRPr>
          </a:p>
          <a:p>
            <a:pPr indent="0" lvl="0" marL="0" rtl="0" algn="l">
              <a:spcBef>
                <a:spcPts val="0"/>
              </a:spcBef>
              <a:spcAft>
                <a:spcPts val="0"/>
              </a:spcAft>
              <a:buNone/>
            </a:pPr>
            <a:r>
              <a:rPr lang="en" sz="2000">
                <a:solidFill>
                  <a:schemeClr val="dk1"/>
                </a:solidFill>
                <a:latin typeface="Assistant"/>
                <a:ea typeface="Assistant"/>
                <a:cs typeface="Assistant"/>
                <a:sym typeface="Assistant"/>
              </a:rPr>
              <a:t>The performance of a ramjet missile is highly dependent on operational parameters such as altitude and speed. To properly analyze and optimize the ramjet's efficiency, thrust, and mass flow characteristics, it is critical to start from a feasible baseline without the need for additional propulsion systems.</a:t>
            </a:r>
            <a:endParaRPr sz="2000">
              <a:solidFill>
                <a:schemeClr val="dk1"/>
              </a:solidFill>
              <a:latin typeface="Assistant"/>
              <a:ea typeface="Assistant"/>
              <a:cs typeface="Assistant"/>
              <a:sym typeface="Assistant"/>
            </a:endParaRPr>
          </a:p>
        </p:txBody>
      </p:sp>
      <p:sp>
        <p:nvSpPr>
          <p:cNvPr id="1221" name="Google Shape;1221;p45"/>
          <p:cNvSpPr txBox="1"/>
          <p:nvPr/>
        </p:nvSpPr>
        <p:spPr>
          <a:xfrm>
            <a:off x="4996475" y="1178975"/>
            <a:ext cx="3908700" cy="3801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000">
                <a:solidFill>
                  <a:schemeClr val="dk2"/>
                </a:solidFill>
                <a:latin typeface="Allerta Stencil"/>
                <a:ea typeface="Allerta Stencil"/>
                <a:cs typeface="Allerta Stencil"/>
                <a:sym typeface="Allerta Stencil"/>
              </a:rPr>
              <a:t>Objectives:</a:t>
            </a:r>
            <a:endParaRPr sz="2000">
              <a:solidFill>
                <a:schemeClr val="dk2"/>
              </a:solidFill>
              <a:latin typeface="Allerta Stencil"/>
              <a:ea typeface="Allerta Stencil"/>
              <a:cs typeface="Allerta Stencil"/>
              <a:sym typeface="Allerta Stencil"/>
            </a:endParaRPr>
          </a:p>
          <a:p>
            <a:pPr indent="-355600" lvl="0" marL="457200" rtl="0" algn="l">
              <a:spcBef>
                <a:spcPts val="0"/>
              </a:spcBef>
              <a:spcAft>
                <a:spcPts val="0"/>
              </a:spcAft>
              <a:buClr>
                <a:schemeClr val="dk1"/>
              </a:buClr>
              <a:buSzPts val="2000"/>
              <a:buFont typeface="Assistant"/>
              <a:buChar char="●"/>
            </a:pPr>
            <a:r>
              <a:rPr lang="en" sz="2000">
                <a:solidFill>
                  <a:schemeClr val="dk1"/>
                </a:solidFill>
                <a:latin typeface="Assistant"/>
                <a:ea typeface="Assistant"/>
                <a:cs typeface="Assistant"/>
                <a:sym typeface="Assistant"/>
              </a:rPr>
              <a:t>Understanding its operation through the Brayton thermodynamic cycle.</a:t>
            </a:r>
            <a:endParaRPr sz="2000">
              <a:solidFill>
                <a:schemeClr val="dk1"/>
              </a:solidFill>
              <a:latin typeface="Assistant"/>
              <a:ea typeface="Assistant"/>
              <a:cs typeface="Assistant"/>
              <a:sym typeface="Assistant"/>
            </a:endParaRPr>
          </a:p>
          <a:p>
            <a:pPr indent="-355600" lvl="0" marL="457200" rtl="0" algn="l">
              <a:spcBef>
                <a:spcPts val="0"/>
              </a:spcBef>
              <a:spcAft>
                <a:spcPts val="0"/>
              </a:spcAft>
              <a:buClr>
                <a:schemeClr val="dk1"/>
              </a:buClr>
              <a:buSzPts val="2000"/>
              <a:buFont typeface="Assistant"/>
              <a:buChar char="●"/>
            </a:pPr>
            <a:r>
              <a:rPr lang="en" sz="2000">
                <a:solidFill>
                  <a:schemeClr val="dk1"/>
                </a:solidFill>
                <a:latin typeface="Assistant"/>
                <a:ea typeface="Assistant"/>
                <a:cs typeface="Assistant"/>
                <a:sym typeface="Assistant"/>
              </a:rPr>
              <a:t>Calculating thrust using established NASA, MATLAB, and textbook equations.</a:t>
            </a:r>
            <a:endParaRPr sz="2000">
              <a:solidFill>
                <a:schemeClr val="dk1"/>
              </a:solidFill>
              <a:latin typeface="Assistant"/>
              <a:ea typeface="Assistant"/>
              <a:cs typeface="Assistant"/>
              <a:sym typeface="Assistant"/>
            </a:endParaRPr>
          </a:p>
          <a:p>
            <a:pPr indent="-355600" lvl="0" marL="457200" rtl="0" algn="l">
              <a:spcBef>
                <a:spcPts val="0"/>
              </a:spcBef>
              <a:spcAft>
                <a:spcPts val="0"/>
              </a:spcAft>
              <a:buClr>
                <a:schemeClr val="dk1"/>
              </a:buClr>
              <a:buSzPts val="2000"/>
              <a:buFont typeface="Assistant"/>
              <a:buChar char="●"/>
            </a:pPr>
            <a:r>
              <a:rPr lang="en" sz="2000">
                <a:solidFill>
                  <a:schemeClr val="dk1"/>
                </a:solidFill>
                <a:latin typeface="Assistant"/>
                <a:ea typeface="Assistant"/>
                <a:cs typeface="Assistant"/>
                <a:sym typeface="Assistant"/>
              </a:rPr>
              <a:t>Determining optimal altitude and speed based on thrust and efficiency analysis.</a:t>
            </a:r>
            <a:endParaRPr sz="2000">
              <a:solidFill>
                <a:schemeClr val="dk1"/>
              </a:solidFill>
              <a:latin typeface="Assistant"/>
              <a:ea typeface="Assistant"/>
              <a:cs typeface="Assistant"/>
              <a:sym typeface="Assistant"/>
            </a:endParaRPr>
          </a:p>
          <a:p>
            <a:pPr indent="0" lvl="0" marL="0" rtl="0" algn="l">
              <a:spcBef>
                <a:spcPts val="0"/>
              </a:spcBef>
              <a:spcAft>
                <a:spcPts val="0"/>
              </a:spcAft>
              <a:buNone/>
            </a:pPr>
            <a:r>
              <a:t/>
            </a:r>
            <a:endParaRPr sz="1700">
              <a:solidFill>
                <a:schemeClr val="dk1"/>
              </a:solidFill>
              <a:latin typeface="Assistant"/>
              <a:ea typeface="Assistant"/>
              <a:cs typeface="Assistant"/>
              <a:sym typeface="Assistant"/>
            </a:endParaRPr>
          </a:p>
          <a:p>
            <a:pPr indent="0" lvl="0" marL="0" rtl="0" algn="l">
              <a:spcBef>
                <a:spcPts val="0"/>
              </a:spcBef>
              <a:spcAft>
                <a:spcPts val="0"/>
              </a:spcAft>
              <a:buNone/>
            </a:pPr>
            <a:r>
              <a:t/>
            </a:r>
            <a:endParaRPr sz="1800">
              <a:solidFill>
                <a:schemeClr val="dk1"/>
              </a:solidFill>
              <a:latin typeface="Assistant"/>
              <a:ea typeface="Assistant"/>
              <a:cs typeface="Assistant"/>
              <a:sym typeface="Assistan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5" name="Shape 1225"/>
        <p:cNvGrpSpPr/>
        <p:nvPr/>
      </p:nvGrpSpPr>
      <p:grpSpPr>
        <a:xfrm>
          <a:off x="0" y="0"/>
          <a:ext cx="0" cy="0"/>
          <a:chOff x="0" y="0"/>
          <a:chExt cx="0" cy="0"/>
        </a:xfrm>
      </p:grpSpPr>
      <p:sp>
        <p:nvSpPr>
          <p:cNvPr id="1226" name="Google Shape;1226;p46"/>
          <p:cNvSpPr txBox="1"/>
          <p:nvPr>
            <p:ph type="title"/>
          </p:nvPr>
        </p:nvSpPr>
        <p:spPr>
          <a:xfrm>
            <a:off x="720000" y="53949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1227" name="Google Shape;1227;p46"/>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28" name="Google Shape;1228;p46"/>
          <p:cNvSpPr txBox="1"/>
          <p:nvPr/>
        </p:nvSpPr>
        <p:spPr>
          <a:xfrm>
            <a:off x="893225" y="1115500"/>
            <a:ext cx="7175400" cy="24891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chemeClr val="dk1"/>
              </a:buClr>
              <a:buSzPts val="1800"/>
              <a:buFont typeface="Assistant"/>
              <a:buChar char="-"/>
            </a:pPr>
            <a:r>
              <a:rPr lang="en" sz="1800">
                <a:solidFill>
                  <a:schemeClr val="dk1"/>
                </a:solidFill>
                <a:latin typeface="Assistant"/>
                <a:ea typeface="Assistant"/>
                <a:cs typeface="Assistant"/>
                <a:sym typeface="Assistant"/>
              </a:rPr>
              <a:t>A ramjet is a type of engine that uses the ram effect to create thrust instead of a compressor</a:t>
            </a:r>
            <a:endParaRPr sz="1800">
              <a:solidFill>
                <a:schemeClr val="dk1"/>
              </a:solidFill>
              <a:latin typeface="Assistant"/>
              <a:ea typeface="Assistant"/>
              <a:cs typeface="Assistant"/>
              <a:sym typeface="Assistant"/>
            </a:endParaRPr>
          </a:p>
          <a:p>
            <a:pPr indent="-342900" lvl="0" marL="457200" rtl="0" algn="l">
              <a:spcBef>
                <a:spcPts val="0"/>
              </a:spcBef>
              <a:spcAft>
                <a:spcPts val="0"/>
              </a:spcAft>
              <a:buClr>
                <a:schemeClr val="dk1"/>
              </a:buClr>
              <a:buSzPts val="1800"/>
              <a:buFont typeface="Assistant"/>
              <a:buChar char="-"/>
            </a:pPr>
            <a:r>
              <a:rPr lang="en" sz="1800">
                <a:solidFill>
                  <a:schemeClr val="dk1"/>
                </a:solidFill>
                <a:latin typeface="Assistant"/>
                <a:ea typeface="Assistant"/>
                <a:cs typeface="Assistant"/>
                <a:sym typeface="Assistant"/>
              </a:rPr>
              <a:t>Ram effect - where the Conical nature of shockwaves around a cylindrical volume form a nexus compression  point</a:t>
            </a:r>
            <a:endParaRPr sz="1800">
              <a:solidFill>
                <a:schemeClr val="dk1"/>
              </a:solidFill>
              <a:latin typeface="Assistant"/>
              <a:ea typeface="Assistant"/>
              <a:cs typeface="Assistant"/>
              <a:sym typeface="Assistant"/>
            </a:endParaRPr>
          </a:p>
          <a:p>
            <a:pPr indent="0" lvl="0" marL="457200" rtl="0" algn="l">
              <a:spcBef>
                <a:spcPts val="0"/>
              </a:spcBef>
              <a:spcAft>
                <a:spcPts val="0"/>
              </a:spcAft>
              <a:buNone/>
            </a:pPr>
            <a:r>
              <a:t/>
            </a:r>
            <a:endParaRPr sz="1800">
              <a:solidFill>
                <a:schemeClr val="dk1"/>
              </a:solidFill>
              <a:latin typeface="Assistant"/>
              <a:ea typeface="Assistant"/>
              <a:cs typeface="Assistant"/>
              <a:sym typeface="Assistant"/>
            </a:endParaRPr>
          </a:p>
        </p:txBody>
      </p:sp>
      <p:pic>
        <p:nvPicPr>
          <p:cNvPr id="1229" name="Google Shape;1229;p46"/>
          <p:cNvPicPr preferRelativeResize="0"/>
          <p:nvPr/>
        </p:nvPicPr>
        <p:blipFill>
          <a:blip r:embed="rId3">
            <a:alphaModFix/>
          </a:blip>
          <a:stretch>
            <a:fillRect/>
          </a:stretch>
        </p:blipFill>
        <p:spPr>
          <a:xfrm>
            <a:off x="5930900" y="2511225"/>
            <a:ext cx="2988724" cy="2131375"/>
          </a:xfrm>
          <a:prstGeom prst="rect">
            <a:avLst/>
          </a:prstGeom>
          <a:noFill/>
          <a:ln>
            <a:noFill/>
          </a:ln>
        </p:spPr>
      </p:pic>
      <p:pic>
        <p:nvPicPr>
          <p:cNvPr id="1230" name="Google Shape;1230;p46"/>
          <p:cNvPicPr preferRelativeResize="0"/>
          <p:nvPr/>
        </p:nvPicPr>
        <p:blipFill>
          <a:blip r:embed="rId4">
            <a:alphaModFix/>
          </a:blip>
          <a:stretch>
            <a:fillRect/>
          </a:stretch>
        </p:blipFill>
        <p:spPr>
          <a:xfrm>
            <a:off x="3776050" y="2492413"/>
            <a:ext cx="2252301" cy="2547802"/>
          </a:xfrm>
          <a:prstGeom prst="rect">
            <a:avLst/>
          </a:prstGeom>
          <a:noFill/>
          <a:ln>
            <a:noFill/>
          </a:ln>
        </p:spPr>
      </p:pic>
      <p:pic>
        <p:nvPicPr>
          <p:cNvPr id="1231" name="Google Shape;1231;p46"/>
          <p:cNvPicPr preferRelativeResize="0"/>
          <p:nvPr/>
        </p:nvPicPr>
        <p:blipFill>
          <a:blip r:embed="rId5">
            <a:alphaModFix/>
          </a:blip>
          <a:stretch>
            <a:fillRect/>
          </a:stretch>
        </p:blipFill>
        <p:spPr>
          <a:xfrm>
            <a:off x="58375" y="2549663"/>
            <a:ext cx="3717675" cy="205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5" name="Shape 1235"/>
        <p:cNvGrpSpPr/>
        <p:nvPr/>
      </p:nvGrpSpPr>
      <p:grpSpPr>
        <a:xfrm>
          <a:off x="0" y="0"/>
          <a:ext cx="0" cy="0"/>
          <a:chOff x="0" y="0"/>
          <a:chExt cx="0" cy="0"/>
        </a:xfrm>
      </p:grpSpPr>
      <p:sp>
        <p:nvSpPr>
          <p:cNvPr id="1236" name="Google Shape;1236;p47"/>
          <p:cNvSpPr txBox="1"/>
          <p:nvPr>
            <p:ph type="title"/>
          </p:nvPr>
        </p:nvSpPr>
        <p:spPr>
          <a:xfrm>
            <a:off x="720000" y="53949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1237" name="Google Shape;1237;p47"/>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38" name="Google Shape;1238;p47"/>
          <p:cNvPicPr preferRelativeResize="0"/>
          <p:nvPr/>
        </p:nvPicPr>
        <p:blipFill>
          <a:blip r:embed="rId3">
            <a:alphaModFix/>
          </a:blip>
          <a:stretch>
            <a:fillRect/>
          </a:stretch>
        </p:blipFill>
        <p:spPr>
          <a:xfrm>
            <a:off x="152400" y="1267896"/>
            <a:ext cx="8839201" cy="31593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2" name="Shape 1242"/>
        <p:cNvGrpSpPr/>
        <p:nvPr/>
      </p:nvGrpSpPr>
      <p:grpSpPr>
        <a:xfrm>
          <a:off x="0" y="0"/>
          <a:ext cx="0" cy="0"/>
          <a:chOff x="0" y="0"/>
          <a:chExt cx="0" cy="0"/>
        </a:xfrm>
      </p:grpSpPr>
      <p:sp>
        <p:nvSpPr>
          <p:cNvPr id="1243" name="Google Shape;1243;p48"/>
          <p:cNvSpPr txBox="1"/>
          <p:nvPr>
            <p:ph type="title"/>
          </p:nvPr>
        </p:nvSpPr>
        <p:spPr>
          <a:xfrm>
            <a:off x="720000" y="53949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Background</a:t>
            </a:r>
            <a:endParaRPr/>
          </a:p>
        </p:txBody>
      </p:sp>
      <p:sp>
        <p:nvSpPr>
          <p:cNvPr id="1244" name="Google Shape;1244;p48"/>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pic>
        <p:nvPicPr>
          <p:cNvPr id="1245" name="Google Shape;1245;p48"/>
          <p:cNvPicPr preferRelativeResize="0"/>
          <p:nvPr/>
        </p:nvPicPr>
        <p:blipFill>
          <a:blip r:embed="rId3">
            <a:alphaModFix/>
          </a:blip>
          <a:stretch>
            <a:fillRect/>
          </a:stretch>
        </p:blipFill>
        <p:spPr>
          <a:xfrm>
            <a:off x="1765300" y="1115500"/>
            <a:ext cx="5262024" cy="39483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9" name="Shape 1249"/>
        <p:cNvGrpSpPr/>
        <p:nvPr/>
      </p:nvGrpSpPr>
      <p:grpSpPr>
        <a:xfrm>
          <a:off x="0" y="0"/>
          <a:ext cx="0" cy="0"/>
          <a:chOff x="0" y="0"/>
          <a:chExt cx="0" cy="0"/>
        </a:xfrm>
      </p:grpSpPr>
      <p:sp>
        <p:nvSpPr>
          <p:cNvPr id="1250" name="Google Shape;1250;p49"/>
          <p:cNvSpPr txBox="1"/>
          <p:nvPr>
            <p:ph type="title"/>
          </p:nvPr>
        </p:nvSpPr>
        <p:spPr>
          <a:xfrm>
            <a:off x="720000" y="53949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Methodology</a:t>
            </a:r>
            <a:endParaRPr/>
          </a:p>
        </p:txBody>
      </p:sp>
      <p:sp>
        <p:nvSpPr>
          <p:cNvPr id="1251" name="Google Shape;1251;p49"/>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52" name="Google Shape;1252;p49"/>
          <p:cNvSpPr txBox="1"/>
          <p:nvPr/>
        </p:nvSpPr>
        <p:spPr>
          <a:xfrm>
            <a:off x="362700" y="1265625"/>
            <a:ext cx="8418600" cy="3741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2"/>
              </a:buClr>
              <a:buSzPts val="1800"/>
              <a:buFont typeface="Allerta Stencil"/>
              <a:buAutoNum type="arabicPeriod"/>
            </a:pPr>
            <a:r>
              <a:rPr lang="en" sz="1800">
                <a:solidFill>
                  <a:schemeClr val="dk2"/>
                </a:solidFill>
                <a:latin typeface="Allerta Stencil"/>
                <a:ea typeface="Allerta Stencil"/>
                <a:cs typeface="Allerta Stencil"/>
                <a:sym typeface="Allerta Stencil"/>
              </a:rPr>
              <a:t>Theoretical</a:t>
            </a:r>
            <a:r>
              <a:rPr lang="en" sz="1800">
                <a:solidFill>
                  <a:schemeClr val="dk2"/>
                </a:solidFill>
                <a:latin typeface="Allerta Stencil"/>
                <a:ea typeface="Allerta Stencil"/>
                <a:cs typeface="Allerta Stencil"/>
                <a:sym typeface="Allerta Stencil"/>
              </a:rPr>
              <a:t> framework:</a:t>
            </a:r>
            <a:endParaRPr sz="1800">
              <a:solidFill>
                <a:schemeClr val="dk2"/>
              </a:solidFill>
              <a:latin typeface="Allerta Stencil"/>
              <a:ea typeface="Allerta Stencil"/>
              <a:cs typeface="Allerta Stencil"/>
              <a:sym typeface="Allerta Stencil"/>
            </a:endParaRPr>
          </a:p>
          <a:p>
            <a:pPr indent="-342900" lvl="0" marL="457200" rtl="0" algn="l">
              <a:spcBef>
                <a:spcPts val="0"/>
              </a:spcBef>
              <a:spcAft>
                <a:spcPts val="0"/>
              </a:spcAft>
              <a:buClr>
                <a:schemeClr val="dk1"/>
              </a:buClr>
              <a:buSzPts val="1800"/>
              <a:buFont typeface="Assistant"/>
              <a:buChar char="-"/>
            </a:pPr>
            <a:r>
              <a:rPr lang="en" sz="1800">
                <a:solidFill>
                  <a:schemeClr val="dk1"/>
                </a:solidFill>
                <a:latin typeface="Assistant"/>
                <a:ea typeface="Assistant"/>
                <a:cs typeface="Assistant"/>
                <a:sym typeface="Assistant"/>
              </a:rPr>
              <a:t>Review the principles of ramjet operation and the Brayton thermodynamic cycle.</a:t>
            </a:r>
            <a:endParaRPr sz="1800">
              <a:solidFill>
                <a:schemeClr val="dk1"/>
              </a:solidFill>
              <a:latin typeface="Assistant"/>
              <a:ea typeface="Assistant"/>
              <a:cs typeface="Assistant"/>
              <a:sym typeface="Assistant"/>
            </a:endParaRPr>
          </a:p>
          <a:p>
            <a:pPr indent="-342900" lvl="0" marL="457200" rtl="0" algn="l">
              <a:spcBef>
                <a:spcPts val="0"/>
              </a:spcBef>
              <a:spcAft>
                <a:spcPts val="0"/>
              </a:spcAft>
              <a:buClr>
                <a:schemeClr val="dk1"/>
              </a:buClr>
              <a:buSzPts val="1800"/>
              <a:buFont typeface="Assistant"/>
              <a:buChar char="-"/>
            </a:pPr>
            <a:r>
              <a:rPr lang="en" sz="1800">
                <a:solidFill>
                  <a:schemeClr val="dk1"/>
                </a:solidFill>
                <a:latin typeface="Assistant"/>
                <a:ea typeface="Assistant"/>
                <a:cs typeface="Assistant"/>
                <a:sym typeface="Assistant"/>
              </a:rPr>
              <a:t>Use equations from NASA, MATLAB, textbooks, and USU resources to model ramjet performance.</a:t>
            </a:r>
            <a:endParaRPr sz="1800">
              <a:solidFill>
                <a:schemeClr val="dk1"/>
              </a:solidFill>
              <a:latin typeface="Assistant"/>
              <a:ea typeface="Assistant"/>
              <a:cs typeface="Assistant"/>
              <a:sym typeface="Assistant"/>
            </a:endParaRPr>
          </a:p>
          <a:p>
            <a:pPr indent="-342900" lvl="0" marL="457200" rtl="0" algn="l">
              <a:spcBef>
                <a:spcPts val="0"/>
              </a:spcBef>
              <a:spcAft>
                <a:spcPts val="0"/>
              </a:spcAft>
              <a:buClr>
                <a:schemeClr val="dk2"/>
              </a:buClr>
              <a:buSzPts val="1800"/>
              <a:buFont typeface="Allerta Stencil"/>
              <a:buAutoNum type="arabicPeriod"/>
            </a:pPr>
            <a:r>
              <a:rPr lang="en" sz="1800">
                <a:solidFill>
                  <a:schemeClr val="dk2"/>
                </a:solidFill>
                <a:latin typeface="Allerta Stencil"/>
                <a:ea typeface="Allerta Stencil"/>
                <a:cs typeface="Allerta Stencil"/>
                <a:sym typeface="Allerta Stencil"/>
              </a:rPr>
              <a:t>Baseline Setup </a:t>
            </a:r>
            <a:endParaRPr sz="1800">
              <a:solidFill>
                <a:schemeClr val="dk2"/>
              </a:solidFill>
              <a:latin typeface="Allerta Stencil"/>
              <a:ea typeface="Allerta Stencil"/>
              <a:cs typeface="Allerta Stencil"/>
              <a:sym typeface="Allerta Stencil"/>
            </a:endParaRPr>
          </a:p>
          <a:p>
            <a:pPr indent="-342900" lvl="0" marL="457200" rtl="0" algn="l">
              <a:spcBef>
                <a:spcPts val="0"/>
              </a:spcBef>
              <a:spcAft>
                <a:spcPts val="0"/>
              </a:spcAft>
              <a:buClr>
                <a:schemeClr val="dk1"/>
              </a:buClr>
              <a:buSzPts val="1800"/>
              <a:buFont typeface="Assistant"/>
              <a:buChar char="-"/>
            </a:pPr>
            <a:r>
              <a:rPr lang="en" sz="1800">
                <a:solidFill>
                  <a:schemeClr val="dk1"/>
                </a:solidFill>
                <a:latin typeface="Assistant"/>
                <a:ea typeface="Assistant"/>
                <a:cs typeface="Assistant"/>
                <a:sym typeface="Assistant"/>
              </a:rPr>
              <a:t>Initiate</a:t>
            </a:r>
            <a:r>
              <a:rPr lang="en" sz="1800">
                <a:solidFill>
                  <a:schemeClr val="dk1"/>
                </a:solidFill>
                <a:latin typeface="Assistant"/>
                <a:ea typeface="Assistant"/>
                <a:cs typeface="Assistant"/>
                <a:sym typeface="Assistant"/>
              </a:rPr>
              <a:t> analysis for constants for the range of mach 2 to 4, ensuring no booster required</a:t>
            </a:r>
            <a:endParaRPr sz="1800">
              <a:solidFill>
                <a:schemeClr val="dk1"/>
              </a:solidFill>
              <a:latin typeface="Assistant"/>
              <a:ea typeface="Assistant"/>
              <a:cs typeface="Assistant"/>
              <a:sym typeface="Assistant"/>
            </a:endParaRPr>
          </a:p>
          <a:p>
            <a:pPr indent="-342900" lvl="0" marL="457200" rtl="0" algn="l">
              <a:spcBef>
                <a:spcPts val="0"/>
              </a:spcBef>
              <a:spcAft>
                <a:spcPts val="0"/>
              </a:spcAft>
              <a:buClr>
                <a:schemeClr val="dk1"/>
              </a:buClr>
              <a:buSzPts val="1800"/>
              <a:buFont typeface="Assistant"/>
              <a:buChar char="-"/>
            </a:pPr>
            <a:r>
              <a:rPr lang="en" sz="1800">
                <a:solidFill>
                  <a:schemeClr val="dk1"/>
                </a:solidFill>
                <a:latin typeface="Assistant"/>
                <a:ea typeface="Assistant"/>
                <a:cs typeface="Assistant"/>
                <a:sym typeface="Assistant"/>
              </a:rPr>
              <a:t>Gradually vary altitude and speed to observe performance changes.</a:t>
            </a:r>
            <a:endParaRPr sz="1800">
              <a:solidFill>
                <a:schemeClr val="dk1"/>
              </a:solidFill>
              <a:latin typeface="Assistant"/>
              <a:ea typeface="Assistant"/>
              <a:cs typeface="Assistant"/>
              <a:sym typeface="Assistant"/>
            </a:endParaRPr>
          </a:p>
          <a:p>
            <a:pPr indent="-342900" lvl="0" marL="457200" rtl="0" algn="l">
              <a:lnSpc>
                <a:spcPct val="115000"/>
              </a:lnSpc>
              <a:spcBef>
                <a:spcPts val="0"/>
              </a:spcBef>
              <a:spcAft>
                <a:spcPts val="0"/>
              </a:spcAft>
              <a:buClr>
                <a:schemeClr val="dk2"/>
              </a:buClr>
              <a:buSzPts val="1800"/>
              <a:buFont typeface="Allerta Stencil"/>
              <a:buAutoNum type="arabicPeriod"/>
            </a:pPr>
            <a:r>
              <a:rPr lang="en" sz="1800">
                <a:solidFill>
                  <a:schemeClr val="dk2"/>
                </a:solidFill>
                <a:latin typeface="Allerta Stencil"/>
                <a:ea typeface="Allerta Stencil"/>
                <a:cs typeface="Allerta Stencil"/>
                <a:sym typeface="Allerta Stencil"/>
              </a:rPr>
              <a:t>Simulation Tools:</a:t>
            </a:r>
            <a:endParaRPr sz="1800">
              <a:solidFill>
                <a:schemeClr val="dk2"/>
              </a:solidFill>
              <a:latin typeface="Allerta Stencil"/>
              <a:ea typeface="Allerta Stencil"/>
              <a:cs typeface="Allerta Stencil"/>
              <a:sym typeface="Allerta Stencil"/>
            </a:endParaRPr>
          </a:p>
          <a:p>
            <a:pPr indent="-342900" lvl="0" marL="457200" rtl="0" algn="l">
              <a:lnSpc>
                <a:spcPct val="115000"/>
              </a:lnSpc>
              <a:spcBef>
                <a:spcPts val="0"/>
              </a:spcBef>
              <a:spcAft>
                <a:spcPts val="0"/>
              </a:spcAft>
              <a:buClr>
                <a:schemeClr val="dk1"/>
              </a:buClr>
              <a:buSzPts val="1800"/>
              <a:buFont typeface="Assistant"/>
              <a:buChar char="-"/>
            </a:pPr>
            <a:r>
              <a:rPr lang="en" sz="1800">
                <a:solidFill>
                  <a:schemeClr val="dk1"/>
                </a:solidFill>
                <a:latin typeface="Assistant"/>
                <a:ea typeface="Assistant"/>
                <a:cs typeface="Assistant"/>
                <a:sym typeface="Assistant"/>
              </a:rPr>
              <a:t>Perform calculations and visualizations using MATLAB and related computational tools.</a:t>
            </a:r>
            <a:endParaRPr sz="1800">
              <a:solidFill>
                <a:schemeClr val="dk1"/>
              </a:solidFill>
              <a:latin typeface="Assistant"/>
              <a:ea typeface="Assistant"/>
              <a:cs typeface="Assistant"/>
              <a:sym typeface="Assistant"/>
            </a:endParaRPr>
          </a:p>
          <a:p>
            <a:pPr indent="0" lvl="0" marL="0" rtl="0" algn="l">
              <a:spcBef>
                <a:spcPts val="1200"/>
              </a:spcBef>
              <a:spcAft>
                <a:spcPts val="0"/>
              </a:spcAft>
              <a:buNone/>
            </a:pPr>
            <a:r>
              <a:t/>
            </a:r>
            <a:endParaRPr sz="1500">
              <a:solidFill>
                <a:schemeClr val="dk1"/>
              </a:solidFill>
              <a:latin typeface="Assistant"/>
              <a:ea typeface="Assistant"/>
              <a:cs typeface="Assistant"/>
              <a:sym typeface="Assistant"/>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6" name="Shape 1256"/>
        <p:cNvGrpSpPr/>
        <p:nvPr/>
      </p:nvGrpSpPr>
      <p:grpSpPr>
        <a:xfrm>
          <a:off x="0" y="0"/>
          <a:ext cx="0" cy="0"/>
          <a:chOff x="0" y="0"/>
          <a:chExt cx="0" cy="0"/>
        </a:xfrm>
      </p:grpSpPr>
      <p:sp>
        <p:nvSpPr>
          <p:cNvPr id="1257" name="Google Shape;1257;p50"/>
          <p:cNvSpPr txBox="1"/>
          <p:nvPr>
            <p:ph type="title"/>
          </p:nvPr>
        </p:nvSpPr>
        <p:spPr>
          <a:xfrm>
            <a:off x="720000" y="53949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Formulas and Parameters</a:t>
            </a:r>
            <a:endParaRPr/>
          </a:p>
        </p:txBody>
      </p:sp>
      <p:sp>
        <p:nvSpPr>
          <p:cNvPr id="1258" name="Google Shape;1258;p50"/>
          <p:cNvSpPr txBox="1"/>
          <p:nvPr>
            <p:ph idx="1" type="subTitle"/>
          </p:nvPr>
        </p:nvSpPr>
        <p:spPr>
          <a:xfrm>
            <a:off x="413700" y="1115499"/>
            <a:ext cx="2907600" cy="39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Ramjet </a:t>
            </a:r>
            <a:r>
              <a:rPr lang="en"/>
              <a:t>Dimensions</a:t>
            </a:r>
            <a:endParaRPr/>
          </a:p>
        </p:txBody>
      </p:sp>
      <p:sp>
        <p:nvSpPr>
          <p:cNvPr id="1259" name="Google Shape;1259;p50"/>
          <p:cNvSpPr txBox="1"/>
          <p:nvPr>
            <p:ph idx="2" type="subTitle"/>
          </p:nvPr>
        </p:nvSpPr>
        <p:spPr>
          <a:xfrm>
            <a:off x="5649175" y="1115499"/>
            <a:ext cx="2907600" cy="39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Ramjet Flight</a:t>
            </a:r>
            <a:endParaRPr/>
          </a:p>
        </p:txBody>
      </p:sp>
      <p:sp>
        <p:nvSpPr>
          <p:cNvPr id="1260" name="Google Shape;1260;p50"/>
          <p:cNvSpPr txBox="1"/>
          <p:nvPr>
            <p:ph idx="3" type="subTitle"/>
          </p:nvPr>
        </p:nvSpPr>
        <p:spPr>
          <a:xfrm>
            <a:off x="181500" y="1515100"/>
            <a:ext cx="3372000" cy="91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Ramjet inlet area = 0.1 m^2</a:t>
            </a:r>
            <a:endParaRPr sz="1800"/>
          </a:p>
          <a:p>
            <a:pPr indent="0" lvl="0" marL="0" rtl="0" algn="l">
              <a:spcBef>
                <a:spcPts val="0"/>
              </a:spcBef>
              <a:spcAft>
                <a:spcPts val="0"/>
              </a:spcAft>
              <a:buNone/>
            </a:pPr>
            <a:r>
              <a:rPr lang="en" sz="1800"/>
              <a:t>Ramjet outlet area = 0.01 m^2</a:t>
            </a:r>
            <a:endParaRPr sz="1800"/>
          </a:p>
          <a:p>
            <a:pPr indent="0" lvl="0" marL="0" rtl="0" algn="l">
              <a:spcBef>
                <a:spcPts val="0"/>
              </a:spcBef>
              <a:spcAft>
                <a:spcPts val="0"/>
              </a:spcAft>
              <a:buNone/>
            </a:pPr>
            <a:r>
              <a:rPr lang="en" sz="1800"/>
              <a:t>Ramjet fuel: JP-7</a:t>
            </a:r>
            <a:endParaRPr sz="1800"/>
          </a:p>
        </p:txBody>
      </p:sp>
      <p:sp>
        <p:nvSpPr>
          <p:cNvPr id="1261" name="Google Shape;1261;p50"/>
          <p:cNvSpPr txBox="1"/>
          <p:nvPr>
            <p:ph idx="4" type="subTitle"/>
          </p:nvPr>
        </p:nvSpPr>
        <p:spPr>
          <a:xfrm>
            <a:off x="5649175" y="1515101"/>
            <a:ext cx="2907600" cy="3234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Altitude Range: 3000 m - 25000 m</a:t>
            </a:r>
            <a:endParaRPr sz="1800"/>
          </a:p>
          <a:p>
            <a:pPr indent="457200" lvl="0" marL="0" rtl="0" algn="l">
              <a:spcBef>
                <a:spcPts val="0"/>
              </a:spcBef>
              <a:spcAft>
                <a:spcPts val="0"/>
              </a:spcAft>
              <a:buNone/>
            </a:pPr>
            <a:r>
              <a:t/>
            </a:r>
            <a:endParaRPr sz="1800"/>
          </a:p>
          <a:p>
            <a:pPr indent="0" lvl="0" marL="0" rtl="0" algn="l">
              <a:spcBef>
                <a:spcPts val="0"/>
              </a:spcBef>
              <a:spcAft>
                <a:spcPts val="0"/>
              </a:spcAft>
              <a:buNone/>
            </a:pPr>
            <a:r>
              <a:rPr lang="en" sz="1800"/>
              <a:t>Sea Level Temperature:</a:t>
            </a:r>
            <a:endParaRPr sz="1800"/>
          </a:p>
          <a:p>
            <a:pPr indent="-342900" lvl="0" marL="457200" rtl="0" algn="l">
              <a:spcBef>
                <a:spcPts val="0"/>
              </a:spcBef>
              <a:spcAft>
                <a:spcPts val="0"/>
              </a:spcAft>
              <a:buSzPts val="1800"/>
              <a:buChar char="-"/>
            </a:pPr>
            <a:r>
              <a:rPr lang="en" sz="1800"/>
              <a:t>15 degrees </a:t>
            </a:r>
            <a:r>
              <a:rPr lang="en" sz="1800"/>
              <a:t>Celsius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Sea Level Pressure:</a:t>
            </a:r>
            <a:endParaRPr sz="1800"/>
          </a:p>
          <a:p>
            <a:pPr indent="-342900" lvl="0" marL="457200" rtl="0" algn="l">
              <a:spcBef>
                <a:spcPts val="0"/>
              </a:spcBef>
              <a:spcAft>
                <a:spcPts val="0"/>
              </a:spcAft>
              <a:buSzPts val="1800"/>
              <a:buChar char="-"/>
            </a:pPr>
            <a:r>
              <a:rPr lang="en" sz="1800"/>
              <a:t>101.33 kPa</a:t>
            </a:r>
            <a:endParaRPr sz="1800"/>
          </a:p>
          <a:p>
            <a:pPr indent="457200" lvl="0" marL="0" rtl="0" algn="l">
              <a:spcBef>
                <a:spcPts val="0"/>
              </a:spcBef>
              <a:spcAft>
                <a:spcPts val="0"/>
              </a:spcAft>
              <a:buNone/>
            </a:pPr>
            <a:r>
              <a:t/>
            </a:r>
            <a:endParaRPr sz="1800"/>
          </a:p>
          <a:p>
            <a:pPr indent="0" lvl="0" marL="0" rtl="0" algn="l">
              <a:spcBef>
                <a:spcPts val="0"/>
              </a:spcBef>
              <a:spcAft>
                <a:spcPts val="0"/>
              </a:spcAft>
              <a:buNone/>
            </a:pPr>
            <a:r>
              <a:rPr lang="en" sz="1800"/>
              <a:t>Air Fuel Ratio:</a:t>
            </a:r>
            <a:endParaRPr sz="1800"/>
          </a:p>
          <a:p>
            <a:pPr indent="-342900" lvl="0" marL="457200" rtl="0" algn="l">
              <a:spcBef>
                <a:spcPts val="0"/>
              </a:spcBef>
              <a:spcAft>
                <a:spcPts val="0"/>
              </a:spcAft>
              <a:buSzPts val="1800"/>
              <a:buChar char="-"/>
            </a:pPr>
            <a:r>
              <a:rPr lang="en" sz="1800"/>
              <a:t>14</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262" name="Google Shape;1262;p50"/>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63" name="Google Shape;1263;p50"/>
          <p:cNvSpPr txBox="1"/>
          <p:nvPr>
            <p:ph idx="1" type="subTitle"/>
          </p:nvPr>
        </p:nvSpPr>
        <p:spPr>
          <a:xfrm>
            <a:off x="413700" y="2731349"/>
            <a:ext cx="2907600" cy="399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Ramjet Velocities</a:t>
            </a:r>
            <a:endParaRPr/>
          </a:p>
        </p:txBody>
      </p:sp>
      <p:sp>
        <p:nvSpPr>
          <p:cNvPr id="1264" name="Google Shape;1264;p50"/>
          <p:cNvSpPr txBox="1"/>
          <p:nvPr>
            <p:ph idx="3" type="subTitle"/>
          </p:nvPr>
        </p:nvSpPr>
        <p:spPr>
          <a:xfrm>
            <a:off x="181500" y="3130950"/>
            <a:ext cx="3611100" cy="91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Input Velocities:</a:t>
            </a:r>
            <a:endParaRPr sz="1800"/>
          </a:p>
          <a:p>
            <a:pPr indent="-342900" lvl="0" marL="457200" rtl="0" algn="l">
              <a:spcBef>
                <a:spcPts val="0"/>
              </a:spcBef>
              <a:spcAft>
                <a:spcPts val="0"/>
              </a:spcAft>
              <a:buSzPts val="1800"/>
              <a:buChar char="-"/>
            </a:pPr>
            <a:r>
              <a:rPr lang="en" sz="1800"/>
              <a:t>650</a:t>
            </a:r>
            <a:r>
              <a:rPr lang="en" sz="1800"/>
              <a:t> m/s (mach 2) up to 1250 m/s (mach 4)</a:t>
            </a:r>
            <a:endParaRPr sz="1800"/>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8" name="Shape 1268"/>
        <p:cNvGrpSpPr/>
        <p:nvPr/>
      </p:nvGrpSpPr>
      <p:grpSpPr>
        <a:xfrm>
          <a:off x="0" y="0"/>
          <a:ext cx="0" cy="0"/>
          <a:chOff x="0" y="0"/>
          <a:chExt cx="0" cy="0"/>
        </a:xfrm>
      </p:grpSpPr>
      <p:sp>
        <p:nvSpPr>
          <p:cNvPr id="1269" name="Google Shape;1269;p51"/>
          <p:cNvSpPr txBox="1"/>
          <p:nvPr>
            <p:ph type="title"/>
          </p:nvPr>
        </p:nvSpPr>
        <p:spPr>
          <a:xfrm>
            <a:off x="720000" y="539496"/>
            <a:ext cx="7704000" cy="57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Equations Cont.</a:t>
            </a:r>
            <a:endParaRPr/>
          </a:p>
        </p:txBody>
      </p:sp>
      <p:sp>
        <p:nvSpPr>
          <p:cNvPr id="1270" name="Google Shape;1270;p51"/>
          <p:cNvSpPr txBox="1"/>
          <p:nvPr>
            <p:ph idx="12" type="sldNum"/>
          </p:nvPr>
        </p:nvSpPr>
        <p:spPr>
          <a:xfrm>
            <a:off x="8556784" y="4749851"/>
            <a:ext cx="548700" cy="3936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1271" name="Google Shape;1271;p51"/>
          <p:cNvSpPr txBox="1"/>
          <p:nvPr/>
        </p:nvSpPr>
        <p:spPr>
          <a:xfrm>
            <a:off x="681750" y="1221425"/>
            <a:ext cx="7780500" cy="35964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300">
                <a:solidFill>
                  <a:schemeClr val="dk2"/>
                </a:solidFill>
              </a:rPr>
              <a:t>Ambient Pressure</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beta = 0.000650; %K/m</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P_1 = P_sea*((1-((beta*altitude)/T_sea))^(9.81/(R*1000*beta)));</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Inlet Temperature</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T_1 = T_sea - (6.5 * (altitude/1000));</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Specific Heat with Constant Pressure</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C_p = 1.007 + 0.000064.*T_1 - 0.0000004*T_1^2 + 0.000000001*T_1^3;</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Inlet Mach</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speedofsound = sqrt(gamma_p * R * T_1 * 1000);</a:t>
            </a:r>
            <a:endParaRPr sz="1300">
              <a:solidFill>
                <a:schemeClr val="dk1"/>
              </a:solidFill>
            </a:endParaRPr>
          </a:p>
          <a:p>
            <a:pPr indent="-311150" lvl="0" marL="457200" rtl="0" algn="l">
              <a:spcBef>
                <a:spcPts val="0"/>
              </a:spcBef>
              <a:spcAft>
                <a:spcPts val="0"/>
              </a:spcAft>
              <a:buClr>
                <a:schemeClr val="dk1"/>
              </a:buClr>
              <a:buSzPts val="1300"/>
              <a:buChar char="-"/>
            </a:pPr>
            <a:r>
              <a:rPr lang="en" sz="1300">
                <a:solidFill>
                  <a:schemeClr val="dk1"/>
                </a:solidFill>
              </a:rPr>
              <a:t>M_1 = airplane_speed/speedofsound;</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Gamma</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Gamma = C_p / (C_p - R)</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Inlet Pressure</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P_2 = P_ambient*((1+((gamma-1)/2)*M_1^2)^(gamma/(gamma-1)));</a:t>
            </a:r>
            <a:endParaRPr sz="1300">
              <a:solidFill>
                <a:schemeClr val="dk1"/>
              </a:solidFill>
            </a:endParaRPr>
          </a:p>
          <a:p>
            <a:pPr indent="0" lvl="0" marL="0" rtl="0" algn="l">
              <a:lnSpc>
                <a:spcPct val="115000"/>
              </a:lnSpc>
              <a:spcBef>
                <a:spcPts val="0"/>
              </a:spcBef>
              <a:spcAft>
                <a:spcPts val="0"/>
              </a:spcAft>
              <a:buNone/>
            </a:pPr>
            <a:r>
              <a:rPr lang="en" sz="1300">
                <a:solidFill>
                  <a:schemeClr val="dk2"/>
                </a:solidFill>
              </a:rPr>
              <a:t>Stagnation Temperature</a:t>
            </a:r>
            <a:endParaRPr sz="1300">
              <a:solidFill>
                <a:schemeClr val="dk2"/>
              </a:solidFill>
            </a:endParaRPr>
          </a:p>
          <a:p>
            <a:pPr indent="-311150" lvl="0" marL="457200" rtl="0" algn="l">
              <a:spcBef>
                <a:spcPts val="0"/>
              </a:spcBef>
              <a:spcAft>
                <a:spcPts val="0"/>
              </a:spcAft>
              <a:buClr>
                <a:schemeClr val="dk1"/>
              </a:buClr>
              <a:buSzPts val="1300"/>
              <a:buChar char="-"/>
            </a:pPr>
            <a:r>
              <a:rPr lang="en" sz="1300">
                <a:solidFill>
                  <a:schemeClr val="dk1"/>
                </a:solidFill>
              </a:rPr>
              <a:t>T_stag = T_1 * (1 + (((gamma - 1)*0.5)*M_1^2)); %K</a:t>
            </a:r>
            <a:endParaRPr sz="13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Engineering Major for College: Civil Engineering by Slidesgo">
  <a:themeElements>
    <a:clrScheme name="Simple Light">
      <a:dk1>
        <a:srgbClr val="FFFFFF"/>
      </a:dk1>
      <a:lt1>
        <a:srgbClr val="1B1B21"/>
      </a:lt1>
      <a:dk2>
        <a:srgbClr val="FFBD33"/>
      </a:dk2>
      <a:lt2>
        <a:srgbClr val="60BBF5"/>
      </a:lt2>
      <a:accent1>
        <a:srgbClr val="FFFFFF"/>
      </a:accent1>
      <a:accent2>
        <a:srgbClr val="FFFFFF"/>
      </a:accent2>
      <a:accent3>
        <a:srgbClr val="FFFFFF"/>
      </a:accent3>
      <a:accent4>
        <a:srgbClr val="FFFFFF"/>
      </a:accent4>
      <a:accent5>
        <a:srgbClr val="FFFFFF"/>
      </a:accent5>
      <a:accent6>
        <a:srgbClr val="FFFFFF"/>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